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307263" cy="60483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6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8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045" y="989862"/>
            <a:ext cx="6211174" cy="2105731"/>
          </a:xfrm>
        </p:spPr>
        <p:txBody>
          <a:bodyPr anchor="b"/>
          <a:lstStyle>
            <a:lvl1pPr algn="ctr">
              <a:defRPr sz="4795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08" y="3176797"/>
            <a:ext cx="5480447" cy="1460290"/>
          </a:xfrm>
        </p:spPr>
        <p:txBody>
          <a:bodyPr/>
          <a:lstStyle>
            <a:lvl1pPr marL="0" indent="0" algn="ctr">
              <a:buNone/>
              <a:defRPr sz="1918"/>
            </a:lvl1pPr>
            <a:lvl2pPr marL="365349" indent="0" algn="ctr">
              <a:buNone/>
              <a:defRPr sz="1598"/>
            </a:lvl2pPr>
            <a:lvl3pPr marL="730697" indent="0" algn="ctr">
              <a:buNone/>
              <a:defRPr sz="1438"/>
            </a:lvl3pPr>
            <a:lvl4pPr marL="1096046" indent="0" algn="ctr">
              <a:buNone/>
              <a:defRPr sz="1279"/>
            </a:lvl4pPr>
            <a:lvl5pPr marL="1461394" indent="0" algn="ctr">
              <a:buNone/>
              <a:defRPr sz="1279"/>
            </a:lvl5pPr>
            <a:lvl6pPr marL="1826743" indent="0" algn="ctr">
              <a:buNone/>
              <a:defRPr sz="1279"/>
            </a:lvl6pPr>
            <a:lvl7pPr marL="2192091" indent="0" algn="ctr">
              <a:buNone/>
              <a:defRPr sz="1279"/>
            </a:lvl7pPr>
            <a:lvl8pPr marL="2557440" indent="0" algn="ctr">
              <a:buNone/>
              <a:defRPr sz="1279"/>
            </a:lvl8pPr>
            <a:lvl9pPr marL="2922788" indent="0" algn="ctr">
              <a:buNone/>
              <a:defRPr sz="1279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17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97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29260" y="322020"/>
            <a:ext cx="1575629" cy="512571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375" y="322020"/>
            <a:ext cx="4635545" cy="512571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53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239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569" y="1507895"/>
            <a:ext cx="6302514" cy="2515956"/>
          </a:xfrm>
        </p:spPr>
        <p:txBody>
          <a:bodyPr anchor="b"/>
          <a:lstStyle>
            <a:lvl1pPr>
              <a:defRPr sz="4795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569" y="4047653"/>
            <a:ext cx="6302514" cy="1323082"/>
          </a:xfrm>
        </p:spPr>
        <p:txBody>
          <a:bodyPr/>
          <a:lstStyle>
            <a:lvl1pPr marL="0" indent="0">
              <a:buNone/>
              <a:defRPr sz="1918">
                <a:solidFill>
                  <a:schemeClr val="tx1"/>
                </a:solidFill>
              </a:defRPr>
            </a:lvl1pPr>
            <a:lvl2pPr marL="365349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2pPr>
            <a:lvl3pPr marL="730697" indent="0">
              <a:buNone/>
              <a:defRPr sz="1438">
                <a:solidFill>
                  <a:schemeClr val="tx1">
                    <a:tint val="75000"/>
                  </a:schemeClr>
                </a:solidFill>
              </a:defRPr>
            </a:lvl3pPr>
            <a:lvl4pPr marL="1096046" indent="0">
              <a:buNone/>
              <a:defRPr sz="1279">
                <a:solidFill>
                  <a:schemeClr val="tx1">
                    <a:tint val="75000"/>
                  </a:schemeClr>
                </a:solidFill>
              </a:defRPr>
            </a:lvl4pPr>
            <a:lvl5pPr marL="1461394" indent="0">
              <a:buNone/>
              <a:defRPr sz="1279">
                <a:solidFill>
                  <a:schemeClr val="tx1">
                    <a:tint val="75000"/>
                  </a:schemeClr>
                </a:solidFill>
              </a:defRPr>
            </a:lvl5pPr>
            <a:lvl6pPr marL="1826743" indent="0">
              <a:buNone/>
              <a:defRPr sz="1279">
                <a:solidFill>
                  <a:schemeClr val="tx1">
                    <a:tint val="75000"/>
                  </a:schemeClr>
                </a:solidFill>
              </a:defRPr>
            </a:lvl6pPr>
            <a:lvl7pPr marL="2192091" indent="0">
              <a:buNone/>
              <a:defRPr sz="1279">
                <a:solidFill>
                  <a:schemeClr val="tx1">
                    <a:tint val="75000"/>
                  </a:schemeClr>
                </a:solidFill>
              </a:defRPr>
            </a:lvl7pPr>
            <a:lvl8pPr marL="2557440" indent="0">
              <a:buNone/>
              <a:defRPr sz="1279">
                <a:solidFill>
                  <a:schemeClr val="tx1">
                    <a:tint val="75000"/>
                  </a:schemeClr>
                </a:solidFill>
              </a:defRPr>
            </a:lvl8pPr>
            <a:lvl9pPr marL="2922788" indent="0">
              <a:buNone/>
              <a:defRPr sz="12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35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374" y="1610100"/>
            <a:ext cx="3105587" cy="38376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99302" y="1610100"/>
            <a:ext cx="3105587" cy="38376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767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326" y="322021"/>
            <a:ext cx="6302514" cy="116907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327" y="1482692"/>
            <a:ext cx="3091314" cy="726645"/>
          </a:xfrm>
        </p:spPr>
        <p:txBody>
          <a:bodyPr anchor="b"/>
          <a:lstStyle>
            <a:lvl1pPr marL="0" indent="0">
              <a:buNone/>
              <a:defRPr sz="1918" b="1"/>
            </a:lvl1pPr>
            <a:lvl2pPr marL="365349" indent="0">
              <a:buNone/>
              <a:defRPr sz="1598" b="1"/>
            </a:lvl2pPr>
            <a:lvl3pPr marL="730697" indent="0">
              <a:buNone/>
              <a:defRPr sz="1438" b="1"/>
            </a:lvl3pPr>
            <a:lvl4pPr marL="1096046" indent="0">
              <a:buNone/>
              <a:defRPr sz="1279" b="1"/>
            </a:lvl4pPr>
            <a:lvl5pPr marL="1461394" indent="0">
              <a:buNone/>
              <a:defRPr sz="1279" b="1"/>
            </a:lvl5pPr>
            <a:lvl6pPr marL="1826743" indent="0">
              <a:buNone/>
              <a:defRPr sz="1279" b="1"/>
            </a:lvl6pPr>
            <a:lvl7pPr marL="2192091" indent="0">
              <a:buNone/>
              <a:defRPr sz="1279" b="1"/>
            </a:lvl7pPr>
            <a:lvl8pPr marL="2557440" indent="0">
              <a:buNone/>
              <a:defRPr sz="1279" b="1"/>
            </a:lvl8pPr>
            <a:lvl9pPr marL="2922788" indent="0">
              <a:buNone/>
              <a:defRPr sz="1279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327" y="2209337"/>
            <a:ext cx="3091314" cy="324960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99302" y="1482692"/>
            <a:ext cx="3106539" cy="726645"/>
          </a:xfrm>
        </p:spPr>
        <p:txBody>
          <a:bodyPr anchor="b"/>
          <a:lstStyle>
            <a:lvl1pPr marL="0" indent="0">
              <a:buNone/>
              <a:defRPr sz="1918" b="1"/>
            </a:lvl1pPr>
            <a:lvl2pPr marL="365349" indent="0">
              <a:buNone/>
              <a:defRPr sz="1598" b="1"/>
            </a:lvl2pPr>
            <a:lvl3pPr marL="730697" indent="0">
              <a:buNone/>
              <a:defRPr sz="1438" b="1"/>
            </a:lvl3pPr>
            <a:lvl4pPr marL="1096046" indent="0">
              <a:buNone/>
              <a:defRPr sz="1279" b="1"/>
            </a:lvl4pPr>
            <a:lvl5pPr marL="1461394" indent="0">
              <a:buNone/>
              <a:defRPr sz="1279" b="1"/>
            </a:lvl5pPr>
            <a:lvl6pPr marL="1826743" indent="0">
              <a:buNone/>
              <a:defRPr sz="1279" b="1"/>
            </a:lvl6pPr>
            <a:lvl7pPr marL="2192091" indent="0">
              <a:buNone/>
              <a:defRPr sz="1279" b="1"/>
            </a:lvl7pPr>
            <a:lvl8pPr marL="2557440" indent="0">
              <a:buNone/>
              <a:defRPr sz="1279" b="1"/>
            </a:lvl8pPr>
            <a:lvl9pPr marL="2922788" indent="0">
              <a:buNone/>
              <a:defRPr sz="1279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99302" y="2209337"/>
            <a:ext cx="3106539" cy="324960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45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10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1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326" y="403225"/>
            <a:ext cx="2356783" cy="1411288"/>
          </a:xfrm>
        </p:spPr>
        <p:txBody>
          <a:bodyPr anchor="b"/>
          <a:lstStyle>
            <a:lvl1pPr>
              <a:defRPr sz="2557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6538" y="870856"/>
            <a:ext cx="3699302" cy="4298266"/>
          </a:xfrm>
        </p:spPr>
        <p:txBody>
          <a:bodyPr/>
          <a:lstStyle>
            <a:lvl1pPr>
              <a:defRPr sz="2557"/>
            </a:lvl1pPr>
            <a:lvl2pPr>
              <a:defRPr sz="2237"/>
            </a:lvl2pPr>
            <a:lvl3pPr>
              <a:defRPr sz="1918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326" y="1814512"/>
            <a:ext cx="2356783" cy="3361609"/>
          </a:xfrm>
        </p:spPr>
        <p:txBody>
          <a:bodyPr/>
          <a:lstStyle>
            <a:lvl1pPr marL="0" indent="0">
              <a:buNone/>
              <a:defRPr sz="1279"/>
            </a:lvl1pPr>
            <a:lvl2pPr marL="365349" indent="0">
              <a:buNone/>
              <a:defRPr sz="1119"/>
            </a:lvl2pPr>
            <a:lvl3pPr marL="730697" indent="0">
              <a:buNone/>
              <a:defRPr sz="959"/>
            </a:lvl3pPr>
            <a:lvl4pPr marL="1096046" indent="0">
              <a:buNone/>
              <a:defRPr sz="799"/>
            </a:lvl4pPr>
            <a:lvl5pPr marL="1461394" indent="0">
              <a:buNone/>
              <a:defRPr sz="799"/>
            </a:lvl5pPr>
            <a:lvl6pPr marL="1826743" indent="0">
              <a:buNone/>
              <a:defRPr sz="799"/>
            </a:lvl6pPr>
            <a:lvl7pPr marL="2192091" indent="0">
              <a:buNone/>
              <a:defRPr sz="799"/>
            </a:lvl7pPr>
            <a:lvl8pPr marL="2557440" indent="0">
              <a:buNone/>
              <a:defRPr sz="799"/>
            </a:lvl8pPr>
            <a:lvl9pPr marL="2922788" indent="0">
              <a:buNone/>
              <a:defRPr sz="799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39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326" y="403225"/>
            <a:ext cx="2356783" cy="1411288"/>
          </a:xfrm>
        </p:spPr>
        <p:txBody>
          <a:bodyPr anchor="b"/>
          <a:lstStyle>
            <a:lvl1pPr>
              <a:defRPr sz="2557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6538" y="870856"/>
            <a:ext cx="3699302" cy="4298266"/>
          </a:xfrm>
        </p:spPr>
        <p:txBody>
          <a:bodyPr anchor="t"/>
          <a:lstStyle>
            <a:lvl1pPr marL="0" indent="0">
              <a:buNone/>
              <a:defRPr sz="2557"/>
            </a:lvl1pPr>
            <a:lvl2pPr marL="365349" indent="0">
              <a:buNone/>
              <a:defRPr sz="2237"/>
            </a:lvl2pPr>
            <a:lvl3pPr marL="730697" indent="0">
              <a:buNone/>
              <a:defRPr sz="1918"/>
            </a:lvl3pPr>
            <a:lvl4pPr marL="1096046" indent="0">
              <a:buNone/>
              <a:defRPr sz="1598"/>
            </a:lvl4pPr>
            <a:lvl5pPr marL="1461394" indent="0">
              <a:buNone/>
              <a:defRPr sz="1598"/>
            </a:lvl5pPr>
            <a:lvl6pPr marL="1826743" indent="0">
              <a:buNone/>
              <a:defRPr sz="1598"/>
            </a:lvl6pPr>
            <a:lvl7pPr marL="2192091" indent="0">
              <a:buNone/>
              <a:defRPr sz="1598"/>
            </a:lvl7pPr>
            <a:lvl8pPr marL="2557440" indent="0">
              <a:buNone/>
              <a:defRPr sz="1598"/>
            </a:lvl8pPr>
            <a:lvl9pPr marL="2922788" indent="0">
              <a:buNone/>
              <a:defRPr sz="1598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326" y="1814512"/>
            <a:ext cx="2356783" cy="3361609"/>
          </a:xfrm>
        </p:spPr>
        <p:txBody>
          <a:bodyPr/>
          <a:lstStyle>
            <a:lvl1pPr marL="0" indent="0">
              <a:buNone/>
              <a:defRPr sz="1279"/>
            </a:lvl1pPr>
            <a:lvl2pPr marL="365349" indent="0">
              <a:buNone/>
              <a:defRPr sz="1119"/>
            </a:lvl2pPr>
            <a:lvl3pPr marL="730697" indent="0">
              <a:buNone/>
              <a:defRPr sz="959"/>
            </a:lvl3pPr>
            <a:lvl4pPr marL="1096046" indent="0">
              <a:buNone/>
              <a:defRPr sz="799"/>
            </a:lvl4pPr>
            <a:lvl5pPr marL="1461394" indent="0">
              <a:buNone/>
              <a:defRPr sz="799"/>
            </a:lvl5pPr>
            <a:lvl6pPr marL="1826743" indent="0">
              <a:buNone/>
              <a:defRPr sz="799"/>
            </a:lvl6pPr>
            <a:lvl7pPr marL="2192091" indent="0">
              <a:buNone/>
              <a:defRPr sz="799"/>
            </a:lvl7pPr>
            <a:lvl8pPr marL="2557440" indent="0">
              <a:buNone/>
              <a:defRPr sz="799"/>
            </a:lvl8pPr>
            <a:lvl9pPr marL="2922788" indent="0">
              <a:buNone/>
              <a:defRPr sz="799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95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375" y="322021"/>
            <a:ext cx="6302514" cy="116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375" y="1610100"/>
            <a:ext cx="6302514" cy="3837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374" y="5605949"/>
            <a:ext cx="1644134" cy="3220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F811-BA2B-439A-A5E9-3AF54EF2A4E7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531" y="5605949"/>
            <a:ext cx="2466201" cy="3220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0755" y="5605949"/>
            <a:ext cx="1644134" cy="3220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C602-7FD3-4189-84E9-0CA24DD8293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02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0697" rtl="0" eaLnBrk="1" latinLnBrk="0" hangingPunct="1">
        <a:lnSpc>
          <a:spcPct val="90000"/>
        </a:lnSpc>
        <a:spcBef>
          <a:spcPct val="0"/>
        </a:spcBef>
        <a:buNone/>
        <a:defRPr sz="35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674" indent="-182674" algn="l" defTabSz="730697" rtl="0" eaLnBrk="1" latinLnBrk="0" hangingPunct="1">
        <a:lnSpc>
          <a:spcPct val="90000"/>
        </a:lnSpc>
        <a:spcBef>
          <a:spcPts val="799"/>
        </a:spcBef>
        <a:buFont typeface="Arial" panose="020B0604020202020204" pitchFamily="34" charset="0"/>
        <a:buChar char="•"/>
        <a:defRPr sz="2237" kern="1200">
          <a:solidFill>
            <a:schemeClr val="tx1"/>
          </a:solidFill>
          <a:latin typeface="+mn-lt"/>
          <a:ea typeface="+mn-ea"/>
          <a:cs typeface="+mn-cs"/>
        </a:defRPr>
      </a:lvl1pPr>
      <a:lvl2pPr marL="548023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18" kern="1200">
          <a:solidFill>
            <a:schemeClr val="tx1"/>
          </a:solidFill>
          <a:latin typeface="+mn-lt"/>
          <a:ea typeface="+mn-ea"/>
          <a:cs typeface="+mn-cs"/>
        </a:defRPr>
      </a:lvl2pPr>
      <a:lvl3pPr marL="913371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598" kern="1200">
          <a:solidFill>
            <a:schemeClr val="tx1"/>
          </a:solidFill>
          <a:latin typeface="+mn-lt"/>
          <a:ea typeface="+mn-ea"/>
          <a:cs typeface="+mn-cs"/>
        </a:defRPr>
      </a:lvl3pPr>
      <a:lvl4pPr marL="1278720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38" kern="1200">
          <a:solidFill>
            <a:schemeClr val="tx1"/>
          </a:solidFill>
          <a:latin typeface="+mn-lt"/>
          <a:ea typeface="+mn-ea"/>
          <a:cs typeface="+mn-cs"/>
        </a:defRPr>
      </a:lvl4pPr>
      <a:lvl5pPr marL="1644068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38" kern="1200">
          <a:solidFill>
            <a:schemeClr val="tx1"/>
          </a:solidFill>
          <a:latin typeface="+mn-lt"/>
          <a:ea typeface="+mn-ea"/>
          <a:cs typeface="+mn-cs"/>
        </a:defRPr>
      </a:lvl5pPr>
      <a:lvl6pPr marL="2009417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38" kern="1200">
          <a:solidFill>
            <a:schemeClr val="tx1"/>
          </a:solidFill>
          <a:latin typeface="+mn-lt"/>
          <a:ea typeface="+mn-ea"/>
          <a:cs typeface="+mn-cs"/>
        </a:defRPr>
      </a:lvl6pPr>
      <a:lvl7pPr marL="2374765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38" kern="1200">
          <a:solidFill>
            <a:schemeClr val="tx1"/>
          </a:solidFill>
          <a:latin typeface="+mn-lt"/>
          <a:ea typeface="+mn-ea"/>
          <a:cs typeface="+mn-cs"/>
        </a:defRPr>
      </a:lvl7pPr>
      <a:lvl8pPr marL="2740114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38" kern="1200">
          <a:solidFill>
            <a:schemeClr val="tx1"/>
          </a:solidFill>
          <a:latin typeface="+mn-lt"/>
          <a:ea typeface="+mn-ea"/>
          <a:cs typeface="+mn-cs"/>
        </a:defRPr>
      </a:lvl8pPr>
      <a:lvl9pPr marL="3105462" indent="-182674" algn="l" defTabSz="730697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1pPr>
      <a:lvl2pPr marL="365349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2pPr>
      <a:lvl3pPr marL="730697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3pPr>
      <a:lvl4pPr marL="1096046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4pPr>
      <a:lvl5pPr marL="1461394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5pPr>
      <a:lvl6pPr marL="1826743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6pPr>
      <a:lvl7pPr marL="2192091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7pPr>
      <a:lvl8pPr marL="2557440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8pPr>
      <a:lvl9pPr marL="2922788" algn="l" defTabSz="730697" rtl="0" eaLnBrk="1" latinLnBrk="0" hangingPunct="1">
        <a:defRPr sz="14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24" Type="http://schemas.microsoft.com/office/2007/relationships/hdphoto" Target="../media/hdphoto11.wdp"/><Relationship Id="rId32" Type="http://schemas.microsoft.com/office/2007/relationships/hdphoto" Target="../media/hdphoto15.wdp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4.png"/><Relationship Id="rId30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24" Type="http://schemas.microsoft.com/office/2007/relationships/hdphoto" Target="../media/hdphoto11.wdp"/><Relationship Id="rId32" Type="http://schemas.microsoft.com/office/2007/relationships/hdphoto" Target="../media/hdphoto15.wdp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4.png"/><Relationship Id="rId30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4008" y="73152"/>
            <a:ext cx="7141464" cy="5797296"/>
          </a:xfrm>
          <a:prstGeom prst="rect">
            <a:avLst/>
          </a:prstGeom>
          <a:solidFill>
            <a:srgbClr val="D686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uppo 12"/>
          <p:cNvGrpSpPr/>
          <p:nvPr/>
        </p:nvGrpSpPr>
        <p:grpSpPr>
          <a:xfrm>
            <a:off x="290383" y="792187"/>
            <a:ext cx="6726497" cy="4464000"/>
            <a:chOff x="150089" y="811354"/>
            <a:chExt cx="6726497" cy="4464000"/>
          </a:xfrm>
        </p:grpSpPr>
        <p:grpSp>
          <p:nvGrpSpPr>
            <p:cNvPr id="10" name="Gruppo 9"/>
            <p:cNvGrpSpPr/>
            <p:nvPr/>
          </p:nvGrpSpPr>
          <p:grpSpPr>
            <a:xfrm>
              <a:off x="294089" y="811354"/>
              <a:ext cx="5688000" cy="4464000"/>
              <a:chOff x="970745" y="811354"/>
              <a:chExt cx="5688000" cy="446400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1870745" y="1711354"/>
                <a:ext cx="1944000" cy="266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4714745" y="1711354"/>
                <a:ext cx="1944000" cy="266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814745" y="1711354"/>
                <a:ext cx="900000" cy="266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970745" y="1711354"/>
                <a:ext cx="900000" cy="266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ettangolo 7"/>
              <p:cNvSpPr/>
              <p:nvPr/>
            </p:nvSpPr>
            <p:spPr>
              <a:xfrm>
                <a:off x="1870745" y="811354"/>
                <a:ext cx="1944000" cy="900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Rettangolo 8"/>
              <p:cNvSpPr/>
              <p:nvPr/>
            </p:nvSpPr>
            <p:spPr>
              <a:xfrm>
                <a:off x="4714745" y="4375354"/>
                <a:ext cx="1944000" cy="900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" name="Rettangolo 10"/>
            <p:cNvSpPr/>
            <p:nvPr/>
          </p:nvSpPr>
          <p:spPr>
            <a:xfrm>
              <a:off x="5976586" y="1711354"/>
              <a:ext cx="900000" cy="2664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150089" y="1711354"/>
              <a:ext cx="144000" cy="2664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Immagine 1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t="4680" r="5210" b="5728"/>
          <a:stretch/>
        </p:blipFill>
        <p:spPr>
          <a:xfrm>
            <a:off x="1334383" y="1692187"/>
            <a:ext cx="1938497" cy="2664000"/>
          </a:xfrm>
          <a:prstGeom prst="rect">
            <a:avLst/>
          </a:prstGeom>
        </p:spPr>
      </p:pic>
      <p:pic>
        <p:nvPicPr>
          <p:cNvPr id="15" name="Immagine 14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t="4680" r="5210" b="5728"/>
          <a:stretch/>
        </p:blipFill>
        <p:spPr>
          <a:xfrm>
            <a:off x="4183886" y="1692187"/>
            <a:ext cx="1938497" cy="2664000"/>
          </a:xfrm>
          <a:prstGeom prst="rect">
            <a:avLst/>
          </a:prstGeom>
        </p:spPr>
      </p:pic>
      <p:sp>
        <p:nvSpPr>
          <p:cNvPr id="53" name="CasellaDiTesto 52"/>
          <p:cNvSpPr txBox="1"/>
          <p:nvPr/>
        </p:nvSpPr>
        <p:spPr>
          <a:xfrm rot="5400000">
            <a:off x="2580566" y="2782570"/>
            <a:ext cx="2289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Brush Script MT" panose="03060802040406070304" pitchFamily="66" charset="0"/>
              </a:rPr>
              <a:t>S. Lucia 2025 </a:t>
            </a:r>
          </a:p>
          <a:p>
            <a:r>
              <a:rPr lang="en-GB" sz="1400" dirty="0" err="1" smtClean="0">
                <a:solidFill>
                  <a:schemeClr val="bg1"/>
                </a:solidFill>
                <a:latin typeface="Brush Script MT" panose="03060802040406070304" pitchFamily="66" charset="0"/>
              </a:rPr>
              <a:t>Ideazione</a:t>
            </a:r>
            <a:r>
              <a:rPr lang="en-GB" sz="1400" dirty="0" smtClean="0">
                <a:solidFill>
                  <a:schemeClr val="bg1"/>
                </a:solidFill>
                <a:latin typeface="Brush Script MT" panose="03060802040406070304" pitchFamily="66" charset="0"/>
              </a:rPr>
              <a:t> &amp; </a:t>
            </a:r>
            <a:r>
              <a:rPr lang="en-GB" sz="1400" dirty="0" err="1" smtClean="0">
                <a:solidFill>
                  <a:schemeClr val="bg1"/>
                </a:solidFill>
                <a:latin typeface="Brush Script MT" panose="03060802040406070304" pitchFamily="66" charset="0"/>
              </a:rPr>
              <a:t>impaginazione</a:t>
            </a:r>
            <a:r>
              <a:rPr lang="en-GB" sz="1400" dirty="0" smtClean="0">
                <a:solidFill>
                  <a:schemeClr val="bg1"/>
                </a:solidFill>
                <a:latin typeface="Brush Script MT" panose="03060802040406070304" pitchFamily="66" charset="0"/>
              </a:rPr>
              <a:t> by joe </a:t>
            </a:r>
            <a:r>
              <a:rPr lang="la-001" sz="1400" dirty="0" smtClean="0">
                <a:solidFill>
                  <a:schemeClr val="bg1"/>
                </a:solidFill>
                <a:latin typeface="Brush Script MT" panose="03060802040406070304" pitchFamily="66" charset="0"/>
                <a:sym typeface="Symbol" panose="05050102010706020507" pitchFamily="18" charset="2"/>
              </a:rPr>
              <a:t></a:t>
            </a:r>
            <a:endParaRPr lang="en-GB" sz="1400" dirty="0">
              <a:solidFill>
                <a:schemeClr val="bg1"/>
              </a:solidFill>
              <a:latin typeface="Brush Script MT" panose="03060802040406070304" pitchFamily="66" charset="0"/>
            </a:endParaRPr>
          </a:p>
        </p:txBody>
      </p:sp>
      <p:sp>
        <p:nvSpPr>
          <p:cNvPr id="55" name="CasellaDiTesto 54"/>
          <p:cNvSpPr txBox="1"/>
          <p:nvPr/>
        </p:nvSpPr>
        <p:spPr>
          <a:xfrm rot="16200000">
            <a:off x="-116484" y="2731709"/>
            <a:ext cx="2059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Brush Script MT" panose="03060802040406070304" pitchFamily="66" charset="0"/>
              </a:rPr>
              <a:t>S. Lucia 2025 </a:t>
            </a:r>
          </a:p>
          <a:p>
            <a:r>
              <a:rPr lang="en-GB" sz="1400" dirty="0" err="1" smtClean="0">
                <a:solidFill>
                  <a:schemeClr val="bg1"/>
                </a:solidFill>
                <a:latin typeface="Brush Script MT" panose="03060802040406070304" pitchFamily="66" charset="0"/>
              </a:rPr>
              <a:t>Personaggi</a:t>
            </a:r>
            <a:r>
              <a:rPr lang="en-GB" sz="1400" dirty="0" smtClean="0">
                <a:solidFill>
                  <a:schemeClr val="bg1"/>
                </a:solidFill>
                <a:latin typeface="Brush Script MT" panose="03060802040406070304" pitchFamily="66" charset="0"/>
              </a:rPr>
              <a:t> by Panda </a:t>
            </a:r>
            <a:r>
              <a:rPr lang="en-GB" sz="1400" dirty="0" err="1" smtClean="0">
                <a:solidFill>
                  <a:schemeClr val="bg1"/>
                </a:solidFill>
                <a:latin typeface="Brush Script MT" panose="03060802040406070304" pitchFamily="66" charset="0"/>
              </a:rPr>
              <a:t>Felicw</a:t>
            </a:r>
            <a:r>
              <a:rPr lang="en-GB" sz="1400" dirty="0" smtClean="0">
                <a:solidFill>
                  <a:schemeClr val="bg1"/>
                </a:solidFill>
                <a:latin typeface="Brush Script MT" panose="03060802040406070304" pitchFamily="66" charset="0"/>
              </a:rPr>
              <a:t> </a:t>
            </a:r>
            <a:r>
              <a:rPr lang="la-001" sz="1400" dirty="0" smtClean="0">
                <a:solidFill>
                  <a:schemeClr val="bg1"/>
                </a:solidFill>
                <a:latin typeface="Brush Script MT" panose="03060802040406070304" pitchFamily="66" charset="0"/>
                <a:sym typeface="Symbol" panose="05050102010706020507" pitchFamily="18" charset="2"/>
              </a:rPr>
              <a:t></a:t>
            </a:r>
            <a:endParaRPr lang="en-GB" sz="1400" dirty="0">
              <a:solidFill>
                <a:schemeClr val="bg1"/>
              </a:solidFill>
              <a:latin typeface="Brush Script MT" panose="03060802040406070304" pitchFamily="66" charset="0"/>
            </a:endParaRPr>
          </a:p>
        </p:txBody>
      </p:sp>
      <p:sp>
        <p:nvSpPr>
          <p:cNvPr id="74" name="Rettangolo 73"/>
          <p:cNvSpPr>
            <a:spLocks noChangeAspect="1"/>
          </p:cNvSpPr>
          <p:nvPr/>
        </p:nvSpPr>
        <p:spPr>
          <a:xfrm>
            <a:off x="1462661" y="2019683"/>
            <a:ext cx="1674980" cy="2019998"/>
          </a:xfrm>
          <a:prstGeom prst="rect">
            <a:avLst/>
          </a:prstGeom>
          <a:noFill/>
        </p:spPr>
        <p:txBody>
          <a:bodyPr spcFirstLastPara="1" wrap="none" lIns="67246" tIns="33623" rIns="67246" bIns="33623" numCol="1">
            <a:prstTxWarp prst="textButton">
              <a:avLst/>
            </a:prstTxWarp>
            <a:spAutoFit/>
          </a:bodyPr>
          <a:lstStyle/>
          <a:p>
            <a:pPr algn="ctr"/>
            <a:r>
              <a:rPr lang="it-IT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ush Script MT" panose="03060802040406070304" pitchFamily="66" charset="0"/>
              </a:rPr>
              <a:t>S. Lucia</a:t>
            </a:r>
          </a:p>
          <a:p>
            <a:pPr algn="ctr"/>
            <a:endParaRPr lang="it-IT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ush Script MT" panose="03060802040406070304" pitchFamily="66" charset="0"/>
            </a:endParaRPr>
          </a:p>
          <a:p>
            <a:pPr algn="ctr"/>
            <a:r>
              <a:rPr lang="it-IT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ush Script MT" panose="03060802040406070304" pitchFamily="66" charset="0"/>
              </a:rPr>
              <a:t>13 dicembre</a:t>
            </a:r>
            <a:endParaRPr lang="it-IT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ush Script MT" panose="03060802040406070304" pitchFamily="66" charset="0"/>
            </a:endParaRPr>
          </a:p>
        </p:txBody>
      </p:sp>
      <p:grpSp>
        <p:nvGrpSpPr>
          <p:cNvPr id="95" name="Gruppo 94"/>
          <p:cNvGrpSpPr/>
          <p:nvPr/>
        </p:nvGrpSpPr>
        <p:grpSpPr>
          <a:xfrm>
            <a:off x="4441782" y="1944114"/>
            <a:ext cx="1486506" cy="2160146"/>
            <a:chOff x="1583631" y="1944187"/>
            <a:chExt cx="1486506" cy="2160146"/>
          </a:xfrm>
        </p:grpSpPr>
        <p:sp>
          <p:nvSpPr>
            <p:cNvPr id="56" name="Rettangolo arrotondato 55"/>
            <p:cNvSpPr/>
            <p:nvPr/>
          </p:nvSpPr>
          <p:spPr>
            <a:xfrm>
              <a:off x="1583631" y="1944187"/>
              <a:ext cx="1440000" cy="216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D686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7" name="Immagine 5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6302" y="2004717"/>
              <a:ext cx="670122" cy="566921"/>
            </a:xfrm>
            <a:prstGeom prst="rect">
              <a:avLst/>
            </a:prstGeom>
          </p:spPr>
        </p:pic>
        <p:pic>
          <p:nvPicPr>
            <p:cNvPr id="58" name="Immagine 57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6580" y="1986078"/>
              <a:ext cx="563485" cy="626976"/>
            </a:xfrm>
            <a:prstGeom prst="rect">
              <a:avLst/>
            </a:prstGeom>
          </p:spPr>
        </p:pic>
        <p:pic>
          <p:nvPicPr>
            <p:cNvPr id="59" name="Immagine 5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637" b="50487" l="23327" r="845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69" t="6446" r="13854" b="48941"/>
            <a:stretch/>
          </p:blipFill>
          <p:spPr>
            <a:xfrm>
              <a:off x="1690060" y="2483663"/>
              <a:ext cx="415370" cy="488197"/>
            </a:xfrm>
            <a:prstGeom prst="rect">
              <a:avLst/>
            </a:prstGeom>
          </p:spPr>
        </p:pic>
        <p:pic>
          <p:nvPicPr>
            <p:cNvPr id="60" name="Immagine 59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2349" y="2504113"/>
              <a:ext cx="603639" cy="582421"/>
            </a:xfrm>
            <a:prstGeom prst="rect">
              <a:avLst/>
            </a:prstGeom>
          </p:spPr>
        </p:pic>
        <p:pic>
          <p:nvPicPr>
            <p:cNvPr id="61" name="Immagine 60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15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889" y="3357256"/>
              <a:ext cx="533020" cy="528487"/>
            </a:xfrm>
            <a:prstGeom prst="rect">
              <a:avLst/>
            </a:prstGeom>
          </p:spPr>
        </p:pic>
        <p:pic>
          <p:nvPicPr>
            <p:cNvPr id="62" name="Immagine 61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048" b="98113" l="9807" r="8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258" y="3352218"/>
              <a:ext cx="466879" cy="563497"/>
            </a:xfrm>
            <a:prstGeom prst="rect">
              <a:avLst/>
            </a:prstGeom>
          </p:spPr>
        </p:pic>
        <p:pic>
          <p:nvPicPr>
            <p:cNvPr id="67" name="Immagine 66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915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3862" y="3831287"/>
              <a:ext cx="261958" cy="259731"/>
            </a:xfrm>
            <a:prstGeom prst="rect">
              <a:avLst/>
            </a:prstGeom>
          </p:spPr>
        </p:pic>
        <p:pic>
          <p:nvPicPr>
            <p:cNvPr id="68" name="Immagine 67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9915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9501" y="3494996"/>
              <a:ext cx="309087" cy="306459"/>
            </a:xfrm>
            <a:prstGeom prst="rect">
              <a:avLst/>
            </a:prstGeom>
          </p:spPr>
        </p:pic>
        <p:pic>
          <p:nvPicPr>
            <p:cNvPr id="69" name="Immagine 68"/>
            <p:cNvPicPr>
              <a:picLocks noChangeAspect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3048" b="98113" l="9807" r="8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8569" y="3591102"/>
              <a:ext cx="339258" cy="409465"/>
            </a:xfrm>
            <a:prstGeom prst="rect">
              <a:avLst/>
            </a:prstGeom>
          </p:spPr>
        </p:pic>
        <p:pic>
          <p:nvPicPr>
            <p:cNvPr id="70" name="Immagine 69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3048" b="98113" l="9807" r="8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7712" y="3846893"/>
              <a:ext cx="213299" cy="257440"/>
            </a:xfrm>
            <a:prstGeom prst="rect">
              <a:avLst/>
            </a:prstGeom>
          </p:spPr>
        </p:pic>
        <p:pic>
          <p:nvPicPr>
            <p:cNvPr id="71" name="Immagine 70"/>
            <p:cNvPicPr>
              <a:picLocks noChangeAspect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3048" b="98113" l="9807" r="8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7059" y="3749533"/>
              <a:ext cx="240461" cy="290221"/>
            </a:xfrm>
            <a:prstGeom prst="rect">
              <a:avLst/>
            </a:prstGeom>
          </p:spPr>
        </p:pic>
        <p:pic>
          <p:nvPicPr>
            <p:cNvPr id="72" name="Immagine 71"/>
            <p:cNvPicPr>
              <a:picLocks noChangeAspect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055" y="2878738"/>
              <a:ext cx="537347" cy="564994"/>
            </a:xfrm>
            <a:prstGeom prst="rect">
              <a:avLst/>
            </a:prstGeom>
          </p:spPr>
        </p:pic>
        <p:pic>
          <p:nvPicPr>
            <p:cNvPr id="75" name="Immagine 74"/>
            <p:cNvPicPr>
              <a:picLocks noChangeAspect="1"/>
            </p:cNvPicPr>
            <p:nvPr/>
          </p:nvPicPr>
          <p:blipFill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10000" b="90000" l="10000" r="90000">
                          <a14:foregroundMark x1="41649" y1="12821" x2="41649" y2="12821"/>
                          <a14:foregroundMark x1="41031" y1="16117" x2="41031" y2="16117"/>
                          <a14:foregroundMark x1="54639" y1="14103" x2="54639" y2="14103"/>
                          <a14:foregroundMark x1="60412" y1="19048" x2="60412" y2="19048"/>
                          <a14:foregroundMark x1="65773" y1="19780" x2="65773" y2="19780"/>
                          <a14:foregroundMark x1="65979" y1="28388" x2="65979" y2="28388"/>
                          <a14:foregroundMark x1="63505" y1="24176" x2="63505" y2="24176"/>
                          <a14:foregroundMark x1="64948" y1="25458" x2="64948" y2="25458"/>
                          <a14:foregroundMark x1="40000" y1="21245" x2="40000" y2="21245"/>
                          <a14:foregroundMark x1="38763" y1="19963" x2="38763" y2="19963"/>
                          <a14:foregroundMark x1="38969" y1="17766" x2="38969" y2="17766"/>
                          <a14:foregroundMark x1="42474" y1="13919" x2="42474" y2="13919"/>
                          <a14:foregroundMark x1="44536" y1="16667" x2="44536" y2="1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805" y="2845541"/>
              <a:ext cx="586817" cy="660487"/>
            </a:xfrm>
            <a:prstGeom prst="rect">
              <a:avLst/>
            </a:prstGeom>
          </p:spPr>
        </p:pic>
        <p:grpSp>
          <p:nvGrpSpPr>
            <p:cNvPr id="77" name="Gruppo 76"/>
            <p:cNvGrpSpPr/>
            <p:nvPr/>
          </p:nvGrpSpPr>
          <p:grpSpPr>
            <a:xfrm rot="6539335">
              <a:off x="2583754" y="2280491"/>
              <a:ext cx="448088" cy="256003"/>
              <a:chOff x="-1543808" y="1393709"/>
              <a:chExt cx="957461" cy="566618"/>
            </a:xfrm>
          </p:grpSpPr>
          <p:cxnSp>
            <p:nvCxnSpPr>
              <p:cNvPr id="78" name="Connettore diritto 77"/>
              <p:cNvCxnSpPr/>
              <p:nvPr/>
            </p:nvCxnSpPr>
            <p:spPr>
              <a:xfrm flipH="1">
                <a:off x="-1060772" y="1436964"/>
                <a:ext cx="231368" cy="348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ttore diritto 78"/>
              <p:cNvCxnSpPr/>
              <p:nvPr/>
            </p:nvCxnSpPr>
            <p:spPr>
              <a:xfrm flipH="1">
                <a:off x="-1252563" y="1471861"/>
                <a:ext cx="191792" cy="1932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ttore diritto 79"/>
              <p:cNvCxnSpPr/>
              <p:nvPr/>
            </p:nvCxnSpPr>
            <p:spPr>
              <a:xfrm flipV="1">
                <a:off x="-1252563" y="1665134"/>
                <a:ext cx="0" cy="20669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ttore diritto 80"/>
              <p:cNvCxnSpPr/>
              <p:nvPr/>
            </p:nvCxnSpPr>
            <p:spPr>
              <a:xfrm flipH="1">
                <a:off x="-1444355" y="1871830"/>
                <a:ext cx="191792" cy="452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ttore diritto 81"/>
              <p:cNvCxnSpPr/>
              <p:nvPr/>
            </p:nvCxnSpPr>
            <p:spPr>
              <a:xfrm flipH="1">
                <a:off x="-1505488" y="1665134"/>
                <a:ext cx="252925" cy="606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ttore diritto 82"/>
              <p:cNvCxnSpPr/>
              <p:nvPr/>
            </p:nvCxnSpPr>
            <p:spPr>
              <a:xfrm flipH="1" flipV="1">
                <a:off x="-1494709" y="1737670"/>
                <a:ext cx="46966" cy="1932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4" name="Immagine 83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1108400" y="1442692"/>
                <a:ext cx="95257" cy="86509"/>
              </a:xfrm>
              <a:prstGeom prst="rect">
                <a:avLst/>
              </a:prstGeom>
            </p:spPr>
          </p:pic>
          <p:pic>
            <p:nvPicPr>
              <p:cNvPr id="85" name="Immagine 84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1291635" y="1621001"/>
                <a:ext cx="95257" cy="86509"/>
              </a:xfrm>
              <a:prstGeom prst="rect">
                <a:avLst/>
              </a:prstGeom>
            </p:spPr>
          </p:pic>
          <p:pic>
            <p:nvPicPr>
              <p:cNvPr id="86" name="Immagine 85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1543808" y="1677858"/>
                <a:ext cx="95257" cy="86509"/>
              </a:xfrm>
              <a:prstGeom prst="rect">
                <a:avLst/>
              </a:prstGeom>
            </p:spPr>
          </p:pic>
          <p:pic>
            <p:nvPicPr>
              <p:cNvPr id="87" name="Immagine 86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1300191" y="1814704"/>
                <a:ext cx="95257" cy="86509"/>
              </a:xfrm>
              <a:prstGeom prst="rect">
                <a:avLst/>
              </a:prstGeom>
            </p:spPr>
          </p:pic>
          <p:pic>
            <p:nvPicPr>
              <p:cNvPr id="88" name="Immagine 87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1492601" y="1873818"/>
                <a:ext cx="95257" cy="86509"/>
              </a:xfrm>
              <a:prstGeom prst="rect">
                <a:avLst/>
              </a:prstGeom>
            </p:spPr>
          </p:pic>
          <p:cxnSp>
            <p:nvCxnSpPr>
              <p:cNvPr id="89" name="Connettore diritto 88"/>
              <p:cNvCxnSpPr/>
              <p:nvPr/>
            </p:nvCxnSpPr>
            <p:spPr>
              <a:xfrm flipH="1" flipV="1">
                <a:off x="-821351" y="1435332"/>
                <a:ext cx="163625" cy="719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0" name="Immagine 89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681604" y="1481989"/>
                <a:ext cx="95257" cy="86509"/>
              </a:xfrm>
              <a:prstGeom prst="rect">
                <a:avLst/>
              </a:prstGeom>
            </p:spPr>
          </p:pic>
          <p:pic>
            <p:nvPicPr>
              <p:cNvPr id="91" name="Immagine 90"/>
              <p:cNvPicPr>
                <a:picLocks noChangeAspect="1"/>
              </p:cNvPicPr>
              <p:nvPr/>
            </p:nvPicPr>
            <p:blipFill>
              <a:blip r:embed="rId29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-868980" y="1393709"/>
                <a:ext cx="95257" cy="86509"/>
              </a:xfrm>
              <a:prstGeom prst="rect">
                <a:avLst/>
              </a:prstGeom>
            </p:spPr>
          </p:pic>
        </p:grpSp>
      </p:grpSp>
      <p:pic>
        <p:nvPicPr>
          <p:cNvPr id="93" name="Immagine 92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475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9428" y="2492823"/>
            <a:ext cx="1706796" cy="957953"/>
          </a:xfrm>
          <a:prstGeom prst="rect">
            <a:avLst/>
          </a:prstGeom>
        </p:spPr>
      </p:pic>
      <p:pic>
        <p:nvPicPr>
          <p:cNvPr id="94" name="Immagine 93"/>
          <p:cNvPicPr/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034" y="3316897"/>
            <a:ext cx="506304" cy="86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17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4008" y="73152"/>
            <a:ext cx="7141464" cy="5797296"/>
            <a:chOff x="64008" y="73152"/>
            <a:chExt cx="7141464" cy="5797296"/>
          </a:xfrm>
        </p:grpSpPr>
        <p:sp>
          <p:nvSpPr>
            <p:cNvPr id="16" name="Rettangolo 15"/>
            <p:cNvSpPr/>
            <p:nvPr/>
          </p:nvSpPr>
          <p:spPr>
            <a:xfrm>
              <a:off x="64008" y="73152"/>
              <a:ext cx="7141464" cy="5797296"/>
            </a:xfrm>
            <a:prstGeom prst="rect">
              <a:avLst/>
            </a:prstGeom>
            <a:solidFill>
              <a:srgbClr val="D686E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Immagine 13"/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6" t="4680" r="5210" b="5728"/>
            <a:stretch/>
          </p:blipFill>
          <p:spPr>
            <a:xfrm>
              <a:off x="1334383" y="1692187"/>
              <a:ext cx="1938497" cy="2664000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6" t="4680" r="5210" b="5728"/>
            <a:stretch/>
          </p:blipFill>
          <p:spPr>
            <a:xfrm>
              <a:off x="4183886" y="1692187"/>
              <a:ext cx="1938497" cy="2664000"/>
            </a:xfrm>
            <a:prstGeom prst="rect">
              <a:avLst/>
            </a:prstGeom>
          </p:spPr>
        </p:pic>
        <p:sp>
          <p:nvSpPr>
            <p:cNvPr id="53" name="CasellaDiTesto 52"/>
            <p:cNvSpPr txBox="1"/>
            <p:nvPr/>
          </p:nvSpPr>
          <p:spPr>
            <a:xfrm rot="5400000">
              <a:off x="2580566" y="2782570"/>
              <a:ext cx="22891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S. Lucia 2025 </a:t>
              </a:r>
            </a:p>
            <a:p>
              <a:r>
                <a:rPr lang="en-GB" sz="1400" dirty="0" err="1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Ideazione</a:t>
              </a:r>
              <a:r>
                <a:rPr lang="en-GB" sz="1400" dirty="0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 &amp; </a:t>
              </a:r>
              <a:r>
                <a:rPr lang="en-GB" sz="1400" dirty="0" err="1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impaginazione</a:t>
              </a:r>
              <a:r>
                <a:rPr lang="en-GB" sz="1400" dirty="0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 by joe </a:t>
              </a:r>
              <a:r>
                <a:rPr lang="la-001" sz="1400" dirty="0" smtClean="0">
                  <a:solidFill>
                    <a:schemeClr val="bg1"/>
                  </a:solidFill>
                  <a:latin typeface="Brush Script MT" panose="03060802040406070304" pitchFamily="66" charset="0"/>
                  <a:sym typeface="Symbol" panose="05050102010706020507" pitchFamily="18" charset="2"/>
                </a:rPr>
                <a:t></a:t>
              </a:r>
              <a:endParaRPr lang="en-GB" sz="1400" dirty="0">
                <a:solidFill>
                  <a:schemeClr val="bg1"/>
                </a:solidFill>
                <a:latin typeface="Brush Script MT" panose="03060802040406070304" pitchFamily="66" charset="0"/>
              </a:endParaRPr>
            </a:p>
          </p:txBody>
        </p:sp>
        <p:sp>
          <p:nvSpPr>
            <p:cNvPr id="55" name="CasellaDiTesto 54"/>
            <p:cNvSpPr txBox="1"/>
            <p:nvPr/>
          </p:nvSpPr>
          <p:spPr>
            <a:xfrm rot="16200000">
              <a:off x="-116484" y="2731709"/>
              <a:ext cx="20592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S. Lucia 2025 </a:t>
              </a:r>
            </a:p>
            <a:p>
              <a:r>
                <a:rPr lang="en-GB" sz="1400" dirty="0" err="1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Personaggi</a:t>
              </a:r>
              <a:r>
                <a:rPr lang="en-GB" sz="1400" dirty="0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 by Panda </a:t>
              </a:r>
              <a:r>
                <a:rPr lang="en-GB" sz="1400" dirty="0" err="1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Felicw</a:t>
              </a:r>
              <a:r>
                <a:rPr lang="en-GB" sz="1400" dirty="0" smtClean="0">
                  <a:solidFill>
                    <a:schemeClr val="bg1"/>
                  </a:solidFill>
                  <a:latin typeface="Brush Script MT" panose="03060802040406070304" pitchFamily="66" charset="0"/>
                </a:rPr>
                <a:t> </a:t>
              </a:r>
              <a:r>
                <a:rPr lang="la-001" sz="1400" dirty="0" smtClean="0">
                  <a:solidFill>
                    <a:schemeClr val="bg1"/>
                  </a:solidFill>
                  <a:latin typeface="Brush Script MT" panose="03060802040406070304" pitchFamily="66" charset="0"/>
                  <a:sym typeface="Symbol" panose="05050102010706020507" pitchFamily="18" charset="2"/>
                </a:rPr>
                <a:t></a:t>
              </a:r>
              <a:endParaRPr lang="en-GB" sz="1400" dirty="0">
                <a:solidFill>
                  <a:schemeClr val="bg1"/>
                </a:solidFill>
                <a:latin typeface="Brush Script MT" panose="03060802040406070304" pitchFamily="66" charset="0"/>
              </a:endParaRPr>
            </a:p>
          </p:txBody>
        </p:sp>
        <p:sp>
          <p:nvSpPr>
            <p:cNvPr id="74" name="Rettangolo 73"/>
            <p:cNvSpPr>
              <a:spLocks noChangeAspect="1"/>
            </p:cNvSpPr>
            <p:nvPr/>
          </p:nvSpPr>
          <p:spPr>
            <a:xfrm>
              <a:off x="1462661" y="2019683"/>
              <a:ext cx="1674980" cy="2019998"/>
            </a:xfrm>
            <a:prstGeom prst="rect">
              <a:avLst/>
            </a:prstGeom>
            <a:noFill/>
          </p:spPr>
          <p:txBody>
            <a:bodyPr spcFirstLastPara="1" wrap="none" lIns="67246" tIns="33623" rIns="67246" bIns="33623" numCol="1">
              <a:prstTxWarp prst="textButton">
                <a:avLst/>
              </a:prstTxWarp>
              <a:spAutoFit/>
            </a:bodyPr>
            <a:lstStyle/>
            <a:p>
              <a:pPr algn="ctr"/>
              <a:r>
                <a:rPr lang="it-IT" sz="16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rush Script MT" panose="03060802040406070304" pitchFamily="66" charset="0"/>
                </a:rPr>
                <a:t>S. Lucia</a:t>
              </a:r>
            </a:p>
            <a:p>
              <a:pPr algn="ctr"/>
              <a:endParaRPr lang="it-IT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ush Script MT" panose="03060802040406070304" pitchFamily="66" charset="0"/>
              </a:endParaRPr>
            </a:p>
            <a:p>
              <a:pPr algn="ctr"/>
              <a:r>
                <a:rPr lang="it-IT" sz="16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rush Script MT" panose="03060802040406070304" pitchFamily="66" charset="0"/>
                </a:rPr>
                <a:t>13 dicembre</a:t>
              </a:r>
              <a:endParaRPr lang="it-IT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ush Script MT" panose="03060802040406070304" pitchFamily="66" charset="0"/>
              </a:endParaRPr>
            </a:p>
          </p:txBody>
        </p:sp>
        <p:grpSp>
          <p:nvGrpSpPr>
            <p:cNvPr id="95" name="Gruppo 94"/>
            <p:cNvGrpSpPr/>
            <p:nvPr/>
          </p:nvGrpSpPr>
          <p:grpSpPr>
            <a:xfrm>
              <a:off x="4441782" y="1944114"/>
              <a:ext cx="1486506" cy="2160146"/>
              <a:chOff x="1583631" y="1944187"/>
              <a:chExt cx="1486506" cy="2160146"/>
            </a:xfrm>
          </p:grpSpPr>
          <p:sp>
            <p:nvSpPr>
              <p:cNvPr id="56" name="Rettangolo arrotondato 55"/>
              <p:cNvSpPr/>
              <p:nvPr/>
            </p:nvSpPr>
            <p:spPr>
              <a:xfrm>
                <a:off x="1583631" y="1944187"/>
                <a:ext cx="1440000" cy="216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D686E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7" name="Immagine 5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6302" y="2004717"/>
                <a:ext cx="670122" cy="566921"/>
              </a:xfrm>
              <a:prstGeom prst="rect">
                <a:avLst/>
              </a:prstGeom>
            </p:spPr>
          </p:pic>
          <p:pic>
            <p:nvPicPr>
              <p:cNvPr id="58" name="Immagine 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6580" y="1986078"/>
                <a:ext cx="563485" cy="626976"/>
              </a:xfrm>
              <a:prstGeom prst="rect">
                <a:avLst/>
              </a:prstGeom>
            </p:spPr>
          </p:pic>
          <p:pic>
            <p:nvPicPr>
              <p:cNvPr id="59" name="Immagine 5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8637" b="50487" l="23327" r="8458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869" t="6446" r="13854" b="48941"/>
              <a:stretch/>
            </p:blipFill>
            <p:spPr>
              <a:xfrm>
                <a:off x="1690060" y="2483663"/>
                <a:ext cx="415370" cy="488197"/>
              </a:xfrm>
              <a:prstGeom prst="rect">
                <a:avLst/>
              </a:prstGeom>
            </p:spPr>
          </p:pic>
          <p:pic>
            <p:nvPicPr>
              <p:cNvPr id="60" name="Immagine 5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2349" y="2504113"/>
                <a:ext cx="603639" cy="582421"/>
              </a:xfrm>
              <a:prstGeom prst="rect">
                <a:avLst/>
              </a:prstGeom>
            </p:spPr>
          </p:pic>
          <p:pic>
            <p:nvPicPr>
              <p:cNvPr id="61" name="Immagine 6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9915" b="10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1889" y="3357256"/>
                <a:ext cx="533020" cy="528487"/>
              </a:xfrm>
              <a:prstGeom prst="rect">
                <a:avLst/>
              </a:prstGeom>
            </p:spPr>
          </p:pic>
          <p:pic>
            <p:nvPicPr>
              <p:cNvPr id="62" name="Immagine 61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3048" b="98113" l="9807" r="896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3258" y="3352218"/>
                <a:ext cx="466879" cy="563497"/>
              </a:xfrm>
              <a:prstGeom prst="rect">
                <a:avLst/>
              </a:prstGeom>
            </p:spPr>
          </p:pic>
          <p:pic>
            <p:nvPicPr>
              <p:cNvPr id="67" name="Immagine 66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9915" b="10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3862" y="3831287"/>
                <a:ext cx="261958" cy="259731"/>
              </a:xfrm>
              <a:prstGeom prst="rect">
                <a:avLst/>
              </a:prstGeom>
            </p:spPr>
          </p:pic>
          <p:pic>
            <p:nvPicPr>
              <p:cNvPr id="68" name="Immagine 67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9915" b="10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9501" y="3494996"/>
                <a:ext cx="309087" cy="306459"/>
              </a:xfrm>
              <a:prstGeom prst="rect">
                <a:avLst/>
              </a:prstGeom>
            </p:spPr>
          </p:pic>
          <p:pic>
            <p:nvPicPr>
              <p:cNvPr id="69" name="Immagine 68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ackgroundRemoval t="3048" b="98113" l="9807" r="896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8569" y="3591102"/>
                <a:ext cx="339258" cy="409465"/>
              </a:xfrm>
              <a:prstGeom prst="rect">
                <a:avLst/>
              </a:prstGeom>
            </p:spPr>
          </p:pic>
          <p:pic>
            <p:nvPicPr>
              <p:cNvPr id="70" name="Immagine 69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ackgroundRemoval t="3048" b="98113" l="9807" r="896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77712" y="3846893"/>
                <a:ext cx="213299" cy="257440"/>
              </a:xfrm>
              <a:prstGeom prst="rect">
                <a:avLst/>
              </a:prstGeom>
            </p:spPr>
          </p:pic>
          <p:pic>
            <p:nvPicPr>
              <p:cNvPr id="71" name="Immagine 70"/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backgroundRemoval t="3048" b="98113" l="9807" r="896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7059" y="3749533"/>
                <a:ext cx="240461" cy="290221"/>
              </a:xfrm>
              <a:prstGeom prst="rect">
                <a:avLst/>
              </a:prstGeom>
            </p:spPr>
          </p:pic>
          <p:pic>
            <p:nvPicPr>
              <p:cNvPr id="72" name="Immagine 71"/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43055" y="2878738"/>
                <a:ext cx="537347" cy="564994"/>
              </a:xfrm>
              <a:prstGeom prst="rect">
                <a:avLst/>
              </a:prstGeom>
            </p:spPr>
          </p:pic>
          <p:pic>
            <p:nvPicPr>
              <p:cNvPr id="75" name="Immagine 74"/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BEBA8EAE-BF5A-486C-A8C5-ECC9F3942E4B}">
                    <a14:imgProps xmlns:a14="http://schemas.microsoft.com/office/drawing/2010/main">
                      <a14:imgLayer r:embed="rId28">
                        <a14:imgEffect>
                          <a14:backgroundRemoval t="10000" b="90000" l="10000" r="90000">
                            <a14:foregroundMark x1="41649" y1="12821" x2="41649" y2="12821"/>
                            <a14:foregroundMark x1="41031" y1="16117" x2="41031" y2="16117"/>
                            <a14:foregroundMark x1="54639" y1="14103" x2="54639" y2="14103"/>
                            <a14:foregroundMark x1="60412" y1="19048" x2="60412" y2="19048"/>
                            <a14:foregroundMark x1="65773" y1="19780" x2="65773" y2="19780"/>
                            <a14:foregroundMark x1="65979" y1="28388" x2="65979" y2="28388"/>
                            <a14:foregroundMark x1="63505" y1="24176" x2="63505" y2="24176"/>
                            <a14:foregroundMark x1="64948" y1="25458" x2="64948" y2="25458"/>
                            <a14:foregroundMark x1="40000" y1="21245" x2="40000" y2="21245"/>
                            <a14:foregroundMark x1="38763" y1="19963" x2="38763" y2="19963"/>
                            <a14:foregroundMark x1="38969" y1="17766" x2="38969" y2="17766"/>
                            <a14:foregroundMark x1="42474" y1="13919" x2="42474" y2="13919"/>
                            <a14:foregroundMark x1="44536" y1="16667" x2="44536" y2="16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0805" y="2845541"/>
                <a:ext cx="586817" cy="660487"/>
              </a:xfrm>
              <a:prstGeom prst="rect">
                <a:avLst/>
              </a:prstGeom>
            </p:spPr>
          </p:pic>
          <p:grpSp>
            <p:nvGrpSpPr>
              <p:cNvPr id="77" name="Gruppo 76"/>
              <p:cNvGrpSpPr/>
              <p:nvPr/>
            </p:nvGrpSpPr>
            <p:grpSpPr>
              <a:xfrm rot="6539335">
                <a:off x="2583754" y="2280491"/>
                <a:ext cx="448088" cy="256003"/>
                <a:chOff x="-1543808" y="1393709"/>
                <a:chExt cx="957461" cy="566618"/>
              </a:xfrm>
            </p:grpSpPr>
            <p:cxnSp>
              <p:nvCxnSpPr>
                <p:cNvPr id="78" name="Connettore diritto 77"/>
                <p:cNvCxnSpPr/>
                <p:nvPr/>
              </p:nvCxnSpPr>
              <p:spPr>
                <a:xfrm flipH="1">
                  <a:off x="-1060772" y="1436964"/>
                  <a:ext cx="231368" cy="3489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ttore diritto 78"/>
                <p:cNvCxnSpPr/>
                <p:nvPr/>
              </p:nvCxnSpPr>
              <p:spPr>
                <a:xfrm flipH="1">
                  <a:off x="-1252563" y="1471861"/>
                  <a:ext cx="191792" cy="1932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nettore diritto 79"/>
                <p:cNvCxnSpPr/>
                <p:nvPr/>
              </p:nvCxnSpPr>
              <p:spPr>
                <a:xfrm flipV="1">
                  <a:off x="-1252563" y="1665134"/>
                  <a:ext cx="0" cy="20669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ttore diritto 80"/>
                <p:cNvCxnSpPr/>
                <p:nvPr/>
              </p:nvCxnSpPr>
              <p:spPr>
                <a:xfrm flipH="1">
                  <a:off x="-1444355" y="1871830"/>
                  <a:ext cx="191792" cy="452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ttore diritto 81"/>
                <p:cNvCxnSpPr/>
                <p:nvPr/>
              </p:nvCxnSpPr>
              <p:spPr>
                <a:xfrm flipH="1">
                  <a:off x="-1505488" y="1665134"/>
                  <a:ext cx="252925" cy="6066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ttore diritto 82"/>
                <p:cNvCxnSpPr/>
                <p:nvPr/>
              </p:nvCxnSpPr>
              <p:spPr>
                <a:xfrm flipH="1" flipV="1">
                  <a:off x="-1494709" y="1737670"/>
                  <a:ext cx="46966" cy="1932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4" name="Immagine 83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108400" y="1442692"/>
                  <a:ext cx="95257" cy="86509"/>
                </a:xfrm>
                <a:prstGeom prst="rect">
                  <a:avLst/>
                </a:prstGeom>
              </p:spPr>
            </p:pic>
            <p:pic>
              <p:nvPicPr>
                <p:cNvPr id="85" name="Immagine 84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291635" y="1621001"/>
                  <a:ext cx="95257" cy="86509"/>
                </a:xfrm>
                <a:prstGeom prst="rect">
                  <a:avLst/>
                </a:prstGeom>
              </p:spPr>
            </p:pic>
            <p:pic>
              <p:nvPicPr>
                <p:cNvPr id="86" name="Immagine 85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543808" y="1677858"/>
                  <a:ext cx="95257" cy="86509"/>
                </a:xfrm>
                <a:prstGeom prst="rect">
                  <a:avLst/>
                </a:prstGeom>
              </p:spPr>
            </p:pic>
            <p:pic>
              <p:nvPicPr>
                <p:cNvPr id="87" name="Immagine 86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300191" y="1814704"/>
                  <a:ext cx="95257" cy="86509"/>
                </a:xfrm>
                <a:prstGeom prst="rect">
                  <a:avLst/>
                </a:prstGeom>
              </p:spPr>
            </p:pic>
            <p:pic>
              <p:nvPicPr>
                <p:cNvPr id="88" name="Immagine 87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492601" y="1873818"/>
                  <a:ext cx="95257" cy="86509"/>
                </a:xfrm>
                <a:prstGeom prst="rect">
                  <a:avLst/>
                </a:prstGeom>
              </p:spPr>
            </p:pic>
            <p:cxnSp>
              <p:nvCxnSpPr>
                <p:cNvPr id="89" name="Connettore diritto 88"/>
                <p:cNvCxnSpPr/>
                <p:nvPr/>
              </p:nvCxnSpPr>
              <p:spPr>
                <a:xfrm flipH="1" flipV="1">
                  <a:off x="-821351" y="1435332"/>
                  <a:ext cx="163625" cy="719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90" name="Immagine 89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681604" y="1481989"/>
                  <a:ext cx="95257" cy="86509"/>
                </a:xfrm>
                <a:prstGeom prst="rect">
                  <a:avLst/>
                </a:prstGeom>
              </p:spPr>
            </p:pic>
            <p:pic>
              <p:nvPicPr>
                <p:cNvPr id="91" name="Immagine 90"/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868980" y="1393709"/>
                  <a:ext cx="95257" cy="86509"/>
                </a:xfrm>
                <a:prstGeom prst="rect">
                  <a:avLst/>
                </a:prstGeom>
              </p:spPr>
            </p:pic>
          </p:grpSp>
        </p:grpSp>
        <p:pic>
          <p:nvPicPr>
            <p:cNvPr id="93" name="Immagine 92"/>
            <p:cNvPicPr>
              <a:picLocks noChangeAspect="1"/>
            </p:cNvPicPr>
            <p:nvPr/>
          </p:nvPicPr>
          <p:blipFill>
            <a:blip r:embed="rId31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1475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69428" y="2492823"/>
              <a:ext cx="1706796" cy="957953"/>
            </a:xfrm>
            <a:prstGeom prst="rect">
              <a:avLst/>
            </a:prstGeom>
          </p:spPr>
        </p:pic>
        <p:pic>
          <p:nvPicPr>
            <p:cNvPr id="94" name="Immagine 93"/>
            <p:cNvPicPr/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7034" y="3316897"/>
              <a:ext cx="506304" cy="8698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0921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48</Words>
  <Application>Microsoft Office PowerPoint</Application>
  <PresentationFormat>Personalizzato</PresentationFormat>
  <Paragraphs>14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Brush Script MT</vt:lpstr>
      <vt:lpstr>Calibri</vt:lpstr>
      <vt:lpstr>Calibri Light</vt:lpstr>
      <vt:lpstr>Symbol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G.L.</dc:creator>
  <cp:lastModifiedBy>G.L.</cp:lastModifiedBy>
  <cp:revision>12</cp:revision>
  <dcterms:created xsi:type="dcterms:W3CDTF">2025-11-13T14:00:28Z</dcterms:created>
  <dcterms:modified xsi:type="dcterms:W3CDTF">2025-11-13T15:03:50Z</dcterms:modified>
</cp:coreProperties>
</file>