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126"/>
  </p:handoutMasterIdLst>
  <p:sldIdLst>
    <p:sldId id="399" r:id="rId2"/>
    <p:sldId id="465" r:id="rId3"/>
    <p:sldId id="432" r:id="rId4"/>
    <p:sldId id="494" r:id="rId5"/>
    <p:sldId id="360" r:id="rId6"/>
    <p:sldId id="436" r:id="rId7"/>
    <p:sldId id="403" r:id="rId8"/>
    <p:sldId id="466" r:id="rId9"/>
    <p:sldId id="362" r:id="rId10"/>
    <p:sldId id="437" r:id="rId11"/>
    <p:sldId id="404" r:id="rId12"/>
    <p:sldId id="467" r:id="rId13"/>
    <p:sldId id="365" r:id="rId14"/>
    <p:sldId id="438" r:id="rId15"/>
    <p:sldId id="405" r:id="rId16"/>
    <p:sldId id="468" r:id="rId17"/>
    <p:sldId id="364" r:id="rId18"/>
    <p:sldId id="439" r:id="rId19"/>
    <p:sldId id="406" r:id="rId20"/>
    <p:sldId id="469" r:id="rId21"/>
    <p:sldId id="363" r:id="rId22"/>
    <p:sldId id="440" r:id="rId23"/>
    <p:sldId id="408" r:id="rId24"/>
    <p:sldId id="470" r:id="rId25"/>
    <p:sldId id="366" r:id="rId26"/>
    <p:sldId id="441" r:id="rId27"/>
    <p:sldId id="409" r:id="rId28"/>
    <p:sldId id="471" r:id="rId29"/>
    <p:sldId id="367" r:id="rId30"/>
    <p:sldId id="442" r:id="rId31"/>
    <p:sldId id="410" r:id="rId32"/>
    <p:sldId id="472" r:id="rId33"/>
    <p:sldId id="368" r:id="rId34"/>
    <p:sldId id="443" r:id="rId35"/>
    <p:sldId id="411" r:id="rId36"/>
    <p:sldId id="473" r:id="rId37"/>
    <p:sldId id="369" r:id="rId38"/>
    <p:sldId id="444" r:id="rId39"/>
    <p:sldId id="412" r:id="rId40"/>
    <p:sldId id="474" r:id="rId41"/>
    <p:sldId id="370" r:id="rId42"/>
    <p:sldId id="445" r:id="rId43"/>
    <p:sldId id="413" r:id="rId44"/>
    <p:sldId id="475" r:id="rId45"/>
    <p:sldId id="371" r:id="rId46"/>
    <p:sldId id="446" r:id="rId47"/>
    <p:sldId id="414" r:id="rId48"/>
    <p:sldId id="476" r:id="rId49"/>
    <p:sldId id="372" r:id="rId50"/>
    <p:sldId id="447" r:id="rId51"/>
    <p:sldId id="415" r:id="rId52"/>
    <p:sldId id="477" r:id="rId53"/>
    <p:sldId id="373" r:id="rId54"/>
    <p:sldId id="448" r:id="rId55"/>
    <p:sldId id="416" r:id="rId56"/>
    <p:sldId id="478" r:id="rId57"/>
    <p:sldId id="375" r:id="rId58"/>
    <p:sldId id="449" r:id="rId59"/>
    <p:sldId id="417" r:id="rId60"/>
    <p:sldId id="479" r:id="rId61"/>
    <p:sldId id="376" r:id="rId62"/>
    <p:sldId id="450" r:id="rId63"/>
    <p:sldId id="418" r:id="rId64"/>
    <p:sldId id="480" r:id="rId65"/>
    <p:sldId id="377" r:id="rId66"/>
    <p:sldId id="451" r:id="rId67"/>
    <p:sldId id="419" r:id="rId68"/>
    <p:sldId id="481" r:id="rId69"/>
    <p:sldId id="378" r:id="rId70"/>
    <p:sldId id="452" r:id="rId71"/>
    <p:sldId id="420" r:id="rId72"/>
    <p:sldId id="482" r:id="rId73"/>
    <p:sldId id="383" r:id="rId74"/>
    <p:sldId id="453" r:id="rId75"/>
    <p:sldId id="421" r:id="rId76"/>
    <p:sldId id="483" r:id="rId77"/>
    <p:sldId id="379" r:id="rId78"/>
    <p:sldId id="454" r:id="rId79"/>
    <p:sldId id="422" r:id="rId80"/>
    <p:sldId id="484" r:id="rId81"/>
    <p:sldId id="380" r:id="rId82"/>
    <p:sldId id="455" r:id="rId83"/>
    <p:sldId id="423" r:id="rId84"/>
    <p:sldId id="485" r:id="rId85"/>
    <p:sldId id="381" r:id="rId86"/>
    <p:sldId id="456" r:id="rId87"/>
    <p:sldId id="424" r:id="rId88"/>
    <p:sldId id="486" r:id="rId89"/>
    <p:sldId id="382" r:id="rId90"/>
    <p:sldId id="457" r:id="rId91"/>
    <p:sldId id="425" r:id="rId92"/>
    <p:sldId id="487" r:id="rId93"/>
    <p:sldId id="384" r:id="rId94"/>
    <p:sldId id="458" r:id="rId95"/>
    <p:sldId id="426" r:id="rId96"/>
    <p:sldId id="488" r:id="rId97"/>
    <p:sldId id="385" r:id="rId98"/>
    <p:sldId id="459" r:id="rId99"/>
    <p:sldId id="427" r:id="rId100"/>
    <p:sldId id="489" r:id="rId101"/>
    <p:sldId id="386" r:id="rId102"/>
    <p:sldId id="460" r:id="rId103"/>
    <p:sldId id="428" r:id="rId104"/>
    <p:sldId id="490" r:id="rId105"/>
    <p:sldId id="387" r:id="rId106"/>
    <p:sldId id="462" r:id="rId107"/>
    <p:sldId id="429" r:id="rId108"/>
    <p:sldId id="491" r:id="rId109"/>
    <p:sldId id="388" r:id="rId110"/>
    <p:sldId id="463" r:id="rId111"/>
    <p:sldId id="430" r:id="rId112"/>
    <p:sldId id="492" r:id="rId113"/>
    <p:sldId id="389" r:id="rId114"/>
    <p:sldId id="464" r:id="rId115"/>
    <p:sldId id="431" r:id="rId116"/>
    <p:sldId id="493" r:id="rId117"/>
    <p:sldId id="396" r:id="rId118"/>
    <p:sldId id="311" r:id="rId119"/>
    <p:sldId id="397" r:id="rId120"/>
    <p:sldId id="393" r:id="rId121"/>
    <p:sldId id="398" r:id="rId122"/>
    <p:sldId id="394" r:id="rId123"/>
    <p:sldId id="309" r:id="rId124"/>
    <p:sldId id="495" r:id="rId125"/>
  </p:sldIdLst>
  <p:sldSz cx="2016125" cy="2735263"/>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9FF"/>
    <a:srgbClr val="FFB7FF"/>
    <a:srgbClr val="FFD9FF"/>
    <a:srgbClr val="A7E2FF"/>
    <a:srgbClr val="B9FDC6"/>
    <a:srgbClr val="A6FCB6"/>
    <a:srgbClr val="FFCCFF"/>
    <a:srgbClr val="28F850"/>
    <a:srgbClr val="66CCFF"/>
    <a:srgbClr val="F842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91" autoAdjust="0"/>
    <p:restoredTop sz="94660"/>
  </p:normalViewPr>
  <p:slideViewPr>
    <p:cSldViewPr snapToGrid="0">
      <p:cViewPr varScale="1">
        <p:scale>
          <a:sx n="195" d="100"/>
          <a:sy n="195" d="100"/>
        </p:scale>
        <p:origin x="1920" y="120"/>
      </p:cViewPr>
      <p:guideLst/>
    </p:cSldViewPr>
  </p:slideViewPr>
  <p:notesTextViewPr>
    <p:cViewPr>
      <p:scale>
        <a:sx n="1" d="1"/>
        <a:sy n="1" d="1"/>
      </p:scale>
      <p:origin x="0" y="0"/>
    </p:cViewPr>
  </p:notesTextViewPr>
  <p:sorterViewPr>
    <p:cViewPr>
      <p:scale>
        <a:sx n="180" d="100"/>
        <a:sy n="180" d="100"/>
      </p:scale>
      <p:origin x="0" y="-1937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89374"/>
          </a:xfrm>
          <a:prstGeom prst="rect">
            <a:avLst/>
          </a:prstGeom>
        </p:spPr>
        <p:txBody>
          <a:bodyPr vert="horz" lIns="93833" tIns="46917" rIns="93833" bIns="46917" rtlCol="0"/>
          <a:lstStyle>
            <a:lvl1pPr algn="l">
              <a:defRPr sz="1300"/>
            </a:lvl1pPr>
          </a:lstStyle>
          <a:p>
            <a:endParaRPr lang="en-GB"/>
          </a:p>
        </p:txBody>
      </p:sp>
      <p:sp>
        <p:nvSpPr>
          <p:cNvPr id="3" name="Segnaposto data 2"/>
          <p:cNvSpPr>
            <a:spLocks noGrp="1"/>
          </p:cNvSpPr>
          <p:nvPr>
            <p:ph type="dt" sz="quarter" idx="1"/>
          </p:nvPr>
        </p:nvSpPr>
        <p:spPr>
          <a:xfrm>
            <a:off x="3777606" y="0"/>
            <a:ext cx="2889938" cy="489374"/>
          </a:xfrm>
          <a:prstGeom prst="rect">
            <a:avLst/>
          </a:prstGeom>
        </p:spPr>
        <p:txBody>
          <a:bodyPr vert="horz" lIns="93833" tIns="46917" rIns="93833" bIns="46917" rtlCol="0"/>
          <a:lstStyle>
            <a:lvl1pPr algn="r">
              <a:defRPr sz="1300"/>
            </a:lvl1pPr>
          </a:lstStyle>
          <a:p>
            <a:fld id="{B8B1E5D6-41CA-4196-BFCE-36D4199707C8}" type="datetimeFigureOut">
              <a:rPr lang="en-GB" smtClean="0"/>
              <a:t>11/11/2025</a:t>
            </a:fld>
            <a:endParaRPr lang="en-GB"/>
          </a:p>
        </p:txBody>
      </p:sp>
      <p:sp>
        <p:nvSpPr>
          <p:cNvPr id="4" name="Segnaposto piè di pagina 3"/>
          <p:cNvSpPr>
            <a:spLocks noGrp="1"/>
          </p:cNvSpPr>
          <p:nvPr>
            <p:ph type="ftr" sz="quarter" idx="2"/>
          </p:nvPr>
        </p:nvSpPr>
        <p:spPr>
          <a:xfrm>
            <a:off x="0" y="9264229"/>
            <a:ext cx="2889938" cy="489372"/>
          </a:xfrm>
          <a:prstGeom prst="rect">
            <a:avLst/>
          </a:prstGeom>
        </p:spPr>
        <p:txBody>
          <a:bodyPr vert="horz" lIns="93833" tIns="46917" rIns="93833" bIns="46917" rtlCol="0" anchor="b"/>
          <a:lstStyle>
            <a:lvl1pPr algn="l">
              <a:defRPr sz="1300"/>
            </a:lvl1pPr>
          </a:lstStyle>
          <a:p>
            <a:endParaRPr lang="en-GB"/>
          </a:p>
        </p:txBody>
      </p:sp>
      <p:sp>
        <p:nvSpPr>
          <p:cNvPr id="5" name="Segnaposto numero diapositiva 4"/>
          <p:cNvSpPr>
            <a:spLocks noGrp="1"/>
          </p:cNvSpPr>
          <p:nvPr>
            <p:ph type="sldNum" sz="quarter" idx="3"/>
          </p:nvPr>
        </p:nvSpPr>
        <p:spPr>
          <a:xfrm>
            <a:off x="3777606" y="9264229"/>
            <a:ext cx="2889938" cy="489372"/>
          </a:xfrm>
          <a:prstGeom prst="rect">
            <a:avLst/>
          </a:prstGeom>
        </p:spPr>
        <p:txBody>
          <a:bodyPr vert="horz" lIns="93833" tIns="46917" rIns="93833" bIns="46917" rtlCol="0" anchor="b"/>
          <a:lstStyle>
            <a:lvl1pPr algn="r">
              <a:defRPr sz="1300"/>
            </a:lvl1pPr>
          </a:lstStyle>
          <a:p>
            <a:fld id="{E8614453-8C96-47A4-8F0C-4F6DF428FF7C}" type="slidenum">
              <a:rPr lang="en-GB" smtClean="0"/>
              <a:t>‹N›</a:t>
            </a:fld>
            <a:endParaRPr lang="en-GB"/>
          </a:p>
        </p:txBody>
      </p:sp>
    </p:spTree>
    <p:extLst>
      <p:ext uri="{BB962C8B-B14F-4D97-AF65-F5344CB8AC3E}">
        <p14:creationId xmlns:p14="http://schemas.microsoft.com/office/powerpoint/2010/main" val="373579693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1210" y="447646"/>
            <a:ext cx="1713706" cy="952277"/>
          </a:xfrm>
        </p:spPr>
        <p:txBody>
          <a:bodyPr anchor="b"/>
          <a:lstStyle>
            <a:lvl1pPr algn="ctr">
              <a:defRPr sz="1323"/>
            </a:lvl1pPr>
          </a:lstStyle>
          <a:p>
            <a:r>
              <a:rPr lang="it-IT" smtClean="0"/>
              <a:t>Fare clic per modificare lo stile del titolo</a:t>
            </a:r>
            <a:endParaRPr lang="en-US" dirty="0"/>
          </a:p>
        </p:txBody>
      </p:sp>
      <p:sp>
        <p:nvSpPr>
          <p:cNvPr id="3" name="Subtitle 2"/>
          <p:cNvSpPr>
            <a:spLocks noGrp="1"/>
          </p:cNvSpPr>
          <p:nvPr>
            <p:ph type="subTitle" idx="1"/>
          </p:nvPr>
        </p:nvSpPr>
        <p:spPr>
          <a:xfrm>
            <a:off x="252016" y="1436646"/>
            <a:ext cx="1512094" cy="660389"/>
          </a:xfrm>
        </p:spPr>
        <p:txBody>
          <a:bodyPr/>
          <a:lstStyle>
            <a:lvl1pPr marL="0" indent="0" algn="ctr">
              <a:buNone/>
              <a:defRPr sz="529"/>
            </a:lvl1pPr>
            <a:lvl2pPr marL="100813" indent="0" algn="ctr">
              <a:buNone/>
              <a:defRPr sz="441"/>
            </a:lvl2pPr>
            <a:lvl3pPr marL="201625" indent="0" algn="ctr">
              <a:buNone/>
              <a:defRPr sz="397"/>
            </a:lvl3pPr>
            <a:lvl4pPr marL="302438" indent="0" algn="ctr">
              <a:buNone/>
              <a:defRPr sz="353"/>
            </a:lvl4pPr>
            <a:lvl5pPr marL="403250" indent="0" algn="ctr">
              <a:buNone/>
              <a:defRPr sz="353"/>
            </a:lvl5pPr>
            <a:lvl6pPr marL="504063" indent="0" algn="ctr">
              <a:buNone/>
              <a:defRPr sz="353"/>
            </a:lvl6pPr>
            <a:lvl7pPr marL="604876" indent="0" algn="ctr">
              <a:buNone/>
              <a:defRPr sz="353"/>
            </a:lvl7pPr>
            <a:lvl8pPr marL="705688" indent="0" algn="ctr">
              <a:buNone/>
              <a:defRPr sz="353"/>
            </a:lvl8pPr>
            <a:lvl9pPr marL="806501" indent="0" algn="ctr">
              <a:buNone/>
              <a:defRPr sz="353"/>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1330778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B91CEDD-7704-4985-A1DC-871E7E34A73F}"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pic>
        <p:nvPicPr>
          <p:cNvPr id="8" name="Immagin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016125" cy="2735263"/>
          </a:xfrm>
          <a:prstGeom prst="rect">
            <a:avLst/>
          </a:prstGeom>
        </p:spPr>
      </p:pic>
      <p:sp>
        <p:nvSpPr>
          <p:cNvPr id="10" name="CasellaDiTesto 9"/>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FFC9FF"/>
                </a:solidFill>
                <a:latin typeface="Brush Script MT" panose="03060802040406070304" pitchFamily="66" charset="0"/>
              </a:rPr>
              <a:t>S. Lucia 2025</a:t>
            </a:r>
            <a:endParaRPr lang="en-GB" sz="1400" dirty="0">
              <a:solidFill>
                <a:srgbClr val="FFC9FF"/>
              </a:solidFill>
              <a:latin typeface="Brush Script MT" panose="03060802040406070304" pitchFamily="66" charset="0"/>
            </a:endParaRPr>
          </a:p>
        </p:txBody>
      </p:sp>
    </p:spTree>
    <p:extLst>
      <p:ext uri="{BB962C8B-B14F-4D97-AF65-F5344CB8AC3E}">
        <p14:creationId xmlns:p14="http://schemas.microsoft.com/office/powerpoint/2010/main" val="17206803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uto con didascalia">
    <p:spTree>
      <p:nvGrpSpPr>
        <p:cNvPr id="1" name=""/>
        <p:cNvGrpSpPr/>
        <p:nvPr/>
      </p:nvGrpSpPr>
      <p:grpSpPr>
        <a:xfrm>
          <a:off x="0" y="0"/>
          <a:ext cx="0" cy="0"/>
          <a:chOff x="0" y="0"/>
          <a:chExt cx="0" cy="0"/>
        </a:xfrm>
      </p:grpSpPr>
      <p:pic>
        <p:nvPicPr>
          <p:cNvPr id="10" name="Immagine 9"/>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11" name="CasellaDiTesto 10"/>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B9FDC6"/>
                </a:solidFill>
                <a:latin typeface="Brush Script MT" panose="03060802040406070304" pitchFamily="66" charset="0"/>
              </a:rPr>
              <a:t>S. Lucia 2025</a:t>
            </a:r>
            <a:endParaRPr lang="en-GB" sz="1400" dirty="0">
              <a:solidFill>
                <a:srgbClr val="B9FDC6"/>
              </a:solidFill>
              <a:latin typeface="Brush Script MT" panose="03060802040406070304" pitchFamily="66" charset="0"/>
            </a:endParaRPr>
          </a:p>
        </p:txBody>
      </p:sp>
    </p:spTree>
    <p:extLst>
      <p:ext uri="{BB962C8B-B14F-4D97-AF65-F5344CB8AC3E}">
        <p14:creationId xmlns:p14="http://schemas.microsoft.com/office/powerpoint/2010/main" val="603757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B91CEDD-7704-4985-A1DC-871E7E34A73F}"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pic>
        <p:nvPicPr>
          <p:cNvPr id="8" name="Immagine 7"/>
          <p:cNvPicPr>
            <a:picLocks noChangeAspect="1"/>
          </p:cNvPicPr>
          <p:nvPr userDrawn="1"/>
        </p:nvPicPr>
        <p:blipFill>
          <a:blip r:embed="rId2" cstate="print">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tretch>
            <a:fillRect/>
          </a:stretch>
        </p:blipFill>
        <p:spPr>
          <a:xfrm rot="5400000">
            <a:off x="-365676" y="357195"/>
            <a:ext cx="2740011" cy="2016125"/>
          </a:xfrm>
          <a:prstGeom prst="rect">
            <a:avLst/>
          </a:prstGeom>
        </p:spPr>
      </p:pic>
      <p:sp>
        <p:nvSpPr>
          <p:cNvPr id="10" name="CasellaDiTesto 9"/>
          <p:cNvSpPr txBox="1"/>
          <p:nvPr userDrawn="1"/>
        </p:nvSpPr>
        <p:spPr>
          <a:xfrm rot="16200000">
            <a:off x="1182108" y="1761445"/>
            <a:ext cx="1112036" cy="307777"/>
          </a:xfrm>
          <a:prstGeom prst="rect">
            <a:avLst/>
          </a:prstGeom>
          <a:noFill/>
        </p:spPr>
        <p:txBody>
          <a:bodyPr wrap="none" rtlCol="0">
            <a:spAutoFit/>
          </a:bodyPr>
          <a:lstStyle/>
          <a:p>
            <a:r>
              <a:rPr lang="en-GB" sz="1400" dirty="0" smtClean="0">
                <a:solidFill>
                  <a:srgbClr val="A7E2FF"/>
                </a:solidFill>
                <a:latin typeface="Brush Script MT" panose="03060802040406070304" pitchFamily="66" charset="0"/>
              </a:rPr>
              <a:t>S. Lucia 2025</a:t>
            </a:r>
            <a:endParaRPr lang="en-GB" sz="1400" dirty="0">
              <a:solidFill>
                <a:srgbClr val="A7E2FF"/>
              </a:solidFill>
              <a:latin typeface="Brush Script MT" panose="03060802040406070304" pitchFamily="66" charset="0"/>
            </a:endParaRPr>
          </a:p>
        </p:txBody>
      </p:sp>
    </p:spTree>
    <p:extLst>
      <p:ext uri="{BB962C8B-B14F-4D97-AF65-F5344CB8AC3E}">
        <p14:creationId xmlns:p14="http://schemas.microsoft.com/office/powerpoint/2010/main" val="17577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217997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42790" y="145627"/>
            <a:ext cx="434727" cy="231800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38609" y="145627"/>
            <a:ext cx="1278979" cy="2318009"/>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33014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482595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37559" y="681917"/>
            <a:ext cx="1738908" cy="1137793"/>
          </a:xfrm>
        </p:spPr>
        <p:txBody>
          <a:bodyPr anchor="b"/>
          <a:lstStyle>
            <a:lvl1pPr>
              <a:defRPr sz="1323"/>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37559" y="1830474"/>
            <a:ext cx="1738908" cy="598339"/>
          </a:xfrm>
        </p:spPr>
        <p:txBody>
          <a:bodyPr/>
          <a:lstStyle>
            <a:lvl1pPr marL="0" indent="0">
              <a:buNone/>
              <a:defRPr sz="529">
                <a:solidFill>
                  <a:schemeClr val="tx1"/>
                </a:solidFill>
              </a:defRPr>
            </a:lvl1pPr>
            <a:lvl2pPr marL="100813" indent="0">
              <a:buNone/>
              <a:defRPr sz="441">
                <a:solidFill>
                  <a:schemeClr val="tx1">
                    <a:tint val="75000"/>
                  </a:schemeClr>
                </a:solidFill>
              </a:defRPr>
            </a:lvl2pPr>
            <a:lvl3pPr marL="201625" indent="0">
              <a:buNone/>
              <a:defRPr sz="397">
                <a:solidFill>
                  <a:schemeClr val="tx1">
                    <a:tint val="75000"/>
                  </a:schemeClr>
                </a:solidFill>
              </a:defRPr>
            </a:lvl3pPr>
            <a:lvl4pPr marL="302438" indent="0">
              <a:buNone/>
              <a:defRPr sz="353">
                <a:solidFill>
                  <a:schemeClr val="tx1">
                    <a:tint val="75000"/>
                  </a:schemeClr>
                </a:solidFill>
              </a:defRPr>
            </a:lvl4pPr>
            <a:lvl5pPr marL="403250" indent="0">
              <a:buNone/>
              <a:defRPr sz="353">
                <a:solidFill>
                  <a:schemeClr val="tx1">
                    <a:tint val="75000"/>
                  </a:schemeClr>
                </a:solidFill>
              </a:defRPr>
            </a:lvl5pPr>
            <a:lvl6pPr marL="504063" indent="0">
              <a:buNone/>
              <a:defRPr sz="353">
                <a:solidFill>
                  <a:schemeClr val="tx1">
                    <a:tint val="75000"/>
                  </a:schemeClr>
                </a:solidFill>
              </a:defRPr>
            </a:lvl6pPr>
            <a:lvl7pPr marL="604876" indent="0">
              <a:buNone/>
              <a:defRPr sz="353">
                <a:solidFill>
                  <a:schemeClr val="tx1">
                    <a:tint val="75000"/>
                  </a:schemeClr>
                </a:solidFill>
              </a:defRPr>
            </a:lvl7pPr>
            <a:lvl8pPr marL="705688" indent="0">
              <a:buNone/>
              <a:defRPr sz="353">
                <a:solidFill>
                  <a:schemeClr val="tx1">
                    <a:tint val="75000"/>
                  </a:schemeClr>
                </a:solidFill>
              </a:defRPr>
            </a:lvl8pPr>
            <a:lvl9pPr marL="806501" indent="0">
              <a:buNone/>
              <a:defRPr sz="353">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2B91CEDD-7704-4985-A1DC-871E7E34A73F}"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
        <p:nvSpPr>
          <p:cNvPr id="7" name="CasellaDiTesto 6"/>
          <p:cNvSpPr txBox="1"/>
          <p:nvPr userDrawn="1"/>
        </p:nvSpPr>
        <p:spPr>
          <a:xfrm>
            <a:off x="561814" y="122537"/>
            <a:ext cx="559769" cy="369332"/>
          </a:xfrm>
          <a:prstGeom prst="rect">
            <a:avLst/>
          </a:prstGeom>
          <a:noFill/>
        </p:spPr>
        <p:txBody>
          <a:bodyPr wrap="none" rtlCol="0">
            <a:spAutoFit/>
          </a:bodyPr>
          <a:lstStyle/>
          <a:p>
            <a:r>
              <a:rPr lang="en-GB" dirty="0" smtClean="0"/>
              <a:t>BBB</a:t>
            </a:r>
            <a:endParaRPr lang="en-GB" dirty="0"/>
          </a:p>
        </p:txBody>
      </p:sp>
    </p:spTree>
    <p:extLst>
      <p:ext uri="{BB962C8B-B14F-4D97-AF65-F5344CB8AC3E}">
        <p14:creationId xmlns:p14="http://schemas.microsoft.com/office/powerpoint/2010/main" val="1552810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38609" y="728137"/>
            <a:ext cx="856853" cy="1735499"/>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1020663" y="728137"/>
            <a:ext cx="856853" cy="1735499"/>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2B91CEDD-7704-4985-A1DC-871E7E34A73F}"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sp>
        <p:nvSpPr>
          <p:cNvPr id="8" name="CasellaDiTesto 7"/>
          <p:cNvSpPr txBox="1"/>
          <p:nvPr userDrawn="1"/>
        </p:nvSpPr>
        <p:spPr>
          <a:xfrm>
            <a:off x="561814" y="122537"/>
            <a:ext cx="554960" cy="369332"/>
          </a:xfrm>
          <a:prstGeom prst="rect">
            <a:avLst/>
          </a:prstGeom>
          <a:noFill/>
        </p:spPr>
        <p:txBody>
          <a:bodyPr wrap="none" rtlCol="0">
            <a:spAutoFit/>
          </a:bodyPr>
          <a:lstStyle/>
          <a:p>
            <a:r>
              <a:rPr lang="en-GB" dirty="0" smtClean="0"/>
              <a:t>CCC</a:t>
            </a:r>
            <a:endParaRPr lang="en-GB" dirty="0"/>
          </a:p>
        </p:txBody>
      </p:sp>
    </p:spTree>
    <p:extLst>
      <p:ext uri="{BB962C8B-B14F-4D97-AF65-F5344CB8AC3E}">
        <p14:creationId xmlns:p14="http://schemas.microsoft.com/office/powerpoint/2010/main" val="212155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8871" y="145628"/>
            <a:ext cx="1738908" cy="528691"/>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38872" y="670520"/>
            <a:ext cx="852915" cy="328611"/>
          </a:xfrm>
        </p:spPr>
        <p:txBody>
          <a:bodyPr anchor="b"/>
          <a:lstStyle>
            <a:lvl1pPr marL="0" indent="0">
              <a:buNone/>
              <a:defRPr sz="529" b="1"/>
            </a:lvl1pPr>
            <a:lvl2pPr marL="100813" indent="0">
              <a:buNone/>
              <a:defRPr sz="441" b="1"/>
            </a:lvl2pPr>
            <a:lvl3pPr marL="201625" indent="0">
              <a:buNone/>
              <a:defRPr sz="397" b="1"/>
            </a:lvl3pPr>
            <a:lvl4pPr marL="302438" indent="0">
              <a:buNone/>
              <a:defRPr sz="353" b="1"/>
            </a:lvl4pPr>
            <a:lvl5pPr marL="403250" indent="0">
              <a:buNone/>
              <a:defRPr sz="353" b="1"/>
            </a:lvl5pPr>
            <a:lvl6pPr marL="504063" indent="0">
              <a:buNone/>
              <a:defRPr sz="353" b="1"/>
            </a:lvl6pPr>
            <a:lvl7pPr marL="604876" indent="0">
              <a:buNone/>
              <a:defRPr sz="353" b="1"/>
            </a:lvl7pPr>
            <a:lvl8pPr marL="705688" indent="0">
              <a:buNone/>
              <a:defRPr sz="353" b="1"/>
            </a:lvl8pPr>
            <a:lvl9pPr marL="806501" indent="0">
              <a:buNone/>
              <a:defRPr sz="353" b="1"/>
            </a:lvl9pPr>
          </a:lstStyle>
          <a:p>
            <a:pPr lvl="0"/>
            <a:r>
              <a:rPr lang="it-IT" smtClean="0"/>
              <a:t>Modifica gli stili del testo dello schema</a:t>
            </a:r>
          </a:p>
        </p:txBody>
      </p:sp>
      <p:sp>
        <p:nvSpPr>
          <p:cNvPr id="4" name="Content Placeholder 3"/>
          <p:cNvSpPr>
            <a:spLocks noGrp="1"/>
          </p:cNvSpPr>
          <p:nvPr>
            <p:ph sz="half" idx="2"/>
          </p:nvPr>
        </p:nvSpPr>
        <p:spPr>
          <a:xfrm>
            <a:off x="138872" y="999131"/>
            <a:ext cx="852915" cy="1469571"/>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1020663" y="670520"/>
            <a:ext cx="857116" cy="328611"/>
          </a:xfrm>
        </p:spPr>
        <p:txBody>
          <a:bodyPr anchor="b"/>
          <a:lstStyle>
            <a:lvl1pPr marL="0" indent="0">
              <a:buNone/>
              <a:defRPr sz="529" b="1"/>
            </a:lvl1pPr>
            <a:lvl2pPr marL="100813" indent="0">
              <a:buNone/>
              <a:defRPr sz="441" b="1"/>
            </a:lvl2pPr>
            <a:lvl3pPr marL="201625" indent="0">
              <a:buNone/>
              <a:defRPr sz="397" b="1"/>
            </a:lvl3pPr>
            <a:lvl4pPr marL="302438" indent="0">
              <a:buNone/>
              <a:defRPr sz="353" b="1"/>
            </a:lvl4pPr>
            <a:lvl5pPr marL="403250" indent="0">
              <a:buNone/>
              <a:defRPr sz="353" b="1"/>
            </a:lvl5pPr>
            <a:lvl6pPr marL="504063" indent="0">
              <a:buNone/>
              <a:defRPr sz="353" b="1"/>
            </a:lvl6pPr>
            <a:lvl7pPr marL="604876" indent="0">
              <a:buNone/>
              <a:defRPr sz="353" b="1"/>
            </a:lvl7pPr>
            <a:lvl8pPr marL="705688" indent="0">
              <a:buNone/>
              <a:defRPr sz="353" b="1"/>
            </a:lvl8pPr>
            <a:lvl9pPr marL="806501" indent="0">
              <a:buNone/>
              <a:defRPr sz="353" b="1"/>
            </a:lvl9pPr>
          </a:lstStyle>
          <a:p>
            <a:pPr lvl="0"/>
            <a:r>
              <a:rPr lang="it-IT" smtClean="0"/>
              <a:t>Modifica gli stili del testo dello schema</a:t>
            </a:r>
          </a:p>
        </p:txBody>
      </p:sp>
      <p:sp>
        <p:nvSpPr>
          <p:cNvPr id="6" name="Content Placeholder 5"/>
          <p:cNvSpPr>
            <a:spLocks noGrp="1"/>
          </p:cNvSpPr>
          <p:nvPr>
            <p:ph sz="quarter" idx="4"/>
          </p:nvPr>
        </p:nvSpPr>
        <p:spPr>
          <a:xfrm>
            <a:off x="1020663" y="999131"/>
            <a:ext cx="857116" cy="1469571"/>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2B91CEDD-7704-4985-A1DC-871E7E34A73F}" type="datetimeFigureOut">
              <a:rPr lang="en-GB" smtClean="0"/>
              <a:t>11/11/2025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0924E1-BF7D-4BAC-8AFC-88E5766CA723}" type="slidenum">
              <a:rPr lang="en-GB" smtClean="0"/>
              <a:t>‹N›</a:t>
            </a:fld>
            <a:endParaRPr lang="en-GB"/>
          </a:p>
        </p:txBody>
      </p:sp>
      <p:sp>
        <p:nvSpPr>
          <p:cNvPr id="10" name="CasellaDiTesto 9"/>
          <p:cNvSpPr txBox="1"/>
          <p:nvPr userDrawn="1"/>
        </p:nvSpPr>
        <p:spPr>
          <a:xfrm>
            <a:off x="561814" y="122537"/>
            <a:ext cx="612668" cy="369332"/>
          </a:xfrm>
          <a:prstGeom prst="rect">
            <a:avLst/>
          </a:prstGeom>
          <a:noFill/>
        </p:spPr>
        <p:txBody>
          <a:bodyPr wrap="none" rtlCol="0">
            <a:spAutoFit/>
          </a:bodyPr>
          <a:lstStyle/>
          <a:p>
            <a:r>
              <a:rPr lang="en-GB" dirty="0" smtClean="0"/>
              <a:t>DDD</a:t>
            </a:r>
            <a:endParaRPr lang="en-GB" dirty="0"/>
          </a:p>
        </p:txBody>
      </p:sp>
    </p:spTree>
    <p:extLst>
      <p:ext uri="{BB962C8B-B14F-4D97-AF65-F5344CB8AC3E}">
        <p14:creationId xmlns:p14="http://schemas.microsoft.com/office/powerpoint/2010/main" val="113770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359571" y="359571"/>
            <a:ext cx="2735266" cy="2016125"/>
          </a:xfrm>
          <a:prstGeom prst="rect">
            <a:avLst/>
          </a:prstGeom>
        </p:spPr>
      </p:pic>
      <p:sp>
        <p:nvSpPr>
          <p:cNvPr id="8" name="Rettangolo arrotondato 7"/>
          <p:cNvSpPr/>
          <p:nvPr userDrawn="1"/>
        </p:nvSpPr>
        <p:spPr>
          <a:xfrm>
            <a:off x="288062" y="287631"/>
            <a:ext cx="1440000" cy="216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9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CEDD-7704-4985-A1DC-871E7E34A73F}" type="datetimeFigureOut">
              <a:rPr lang="en-GB" smtClean="0"/>
              <a:t>11/11/2025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0924E1-BF7D-4BAC-8AFC-88E5766CA723}" type="slidenum">
              <a:rPr lang="en-GB" smtClean="0"/>
              <a:t>‹N›</a:t>
            </a:fld>
            <a:endParaRPr lang="en-GB"/>
          </a:p>
        </p:txBody>
      </p:sp>
      <p:pic>
        <p:nvPicPr>
          <p:cNvPr id="5" name="Immagine 4"/>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rot="5400000">
            <a:off x="-359571" y="359571"/>
            <a:ext cx="2735266" cy="2016125"/>
          </a:xfrm>
          <a:prstGeom prst="rect">
            <a:avLst/>
          </a:prstGeom>
        </p:spPr>
      </p:pic>
      <p:sp>
        <p:nvSpPr>
          <p:cNvPr id="6" name="Rettangolo arrotondato 5"/>
          <p:cNvSpPr/>
          <p:nvPr userDrawn="1"/>
        </p:nvSpPr>
        <p:spPr>
          <a:xfrm>
            <a:off x="288062" y="287631"/>
            <a:ext cx="1440000" cy="216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diritto 8"/>
          <p:cNvCxnSpPr/>
          <p:nvPr userDrawn="1"/>
        </p:nvCxnSpPr>
        <p:spPr>
          <a:xfrm>
            <a:off x="288062" y="1367631"/>
            <a:ext cx="144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021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olo titolo">
    <p:spTree>
      <p:nvGrpSpPr>
        <p:cNvPr id="1" name=""/>
        <p:cNvGrpSpPr/>
        <p:nvPr/>
      </p:nvGrpSpPr>
      <p:grpSpPr>
        <a:xfrm>
          <a:off x="0" y="0"/>
          <a:ext cx="0" cy="0"/>
          <a:chOff x="0" y="0"/>
          <a:chExt cx="0" cy="0"/>
        </a:xfrm>
      </p:grpSpPr>
      <p:pic>
        <p:nvPicPr>
          <p:cNvPr id="2" name="Immagine 1"/>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8" name="Rettangolo arrotondato 7"/>
          <p:cNvSpPr/>
          <p:nvPr userDrawn="1"/>
        </p:nvSpPr>
        <p:spPr>
          <a:xfrm>
            <a:off x="288063" y="287631"/>
            <a:ext cx="1440000" cy="21600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235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olo titolo">
    <p:spTree>
      <p:nvGrpSpPr>
        <p:cNvPr id="1" name=""/>
        <p:cNvGrpSpPr/>
        <p:nvPr/>
      </p:nvGrpSpPr>
      <p:grpSpPr>
        <a:xfrm>
          <a:off x="0" y="0"/>
          <a:ext cx="0" cy="0"/>
          <a:chOff x="0" y="0"/>
          <a:chExt cx="0" cy="0"/>
        </a:xfrm>
      </p:grpSpPr>
      <p:pic>
        <p:nvPicPr>
          <p:cNvPr id="2" name="Immagine 1"/>
          <p:cNvPicPr>
            <a:picLocks/>
          </p:cNvPicPr>
          <p:nvPr userDrawn="1"/>
        </p:nvPicPr>
        <p:blipFill>
          <a:blip r:embed="rId2"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a:off x="0" y="34871"/>
            <a:ext cx="2016126" cy="2754824"/>
          </a:xfrm>
          <a:prstGeom prst="rect">
            <a:avLst/>
          </a:prstGeom>
        </p:spPr>
      </p:pic>
      <p:sp>
        <p:nvSpPr>
          <p:cNvPr id="8" name="Rettangolo arrotondato 7"/>
          <p:cNvSpPr/>
          <p:nvPr userDrawn="1"/>
        </p:nvSpPr>
        <p:spPr>
          <a:xfrm>
            <a:off x="288063" y="287631"/>
            <a:ext cx="1440000" cy="2160000"/>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Connettore diritto 5"/>
          <p:cNvCxnSpPr/>
          <p:nvPr userDrawn="1"/>
        </p:nvCxnSpPr>
        <p:spPr>
          <a:xfrm>
            <a:off x="288062" y="1367631"/>
            <a:ext cx="14400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912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609" y="145628"/>
            <a:ext cx="1738908" cy="528691"/>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38609" y="728137"/>
            <a:ext cx="1738908" cy="1735499"/>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38609" y="2535184"/>
            <a:ext cx="453628" cy="145627"/>
          </a:xfrm>
          <a:prstGeom prst="rect">
            <a:avLst/>
          </a:prstGeom>
        </p:spPr>
        <p:txBody>
          <a:bodyPr vert="horz" lIns="91440" tIns="45720" rIns="91440" bIns="45720" rtlCol="0" anchor="ctr"/>
          <a:lstStyle>
            <a:lvl1pPr algn="l">
              <a:defRPr sz="265">
                <a:solidFill>
                  <a:schemeClr val="tx1">
                    <a:tint val="75000"/>
                  </a:schemeClr>
                </a:solidFill>
              </a:defRPr>
            </a:lvl1pPr>
          </a:lstStyle>
          <a:p>
            <a:fld id="{2B91CEDD-7704-4985-A1DC-871E7E34A73F}" type="datetimeFigureOut">
              <a:rPr lang="en-GB" smtClean="0"/>
              <a:t>11/11/2025</a:t>
            </a:fld>
            <a:endParaRPr lang="en-GB"/>
          </a:p>
        </p:txBody>
      </p:sp>
      <p:sp>
        <p:nvSpPr>
          <p:cNvPr id="5" name="Footer Placeholder 4"/>
          <p:cNvSpPr>
            <a:spLocks noGrp="1"/>
          </p:cNvSpPr>
          <p:nvPr>
            <p:ph type="ftr" sz="quarter" idx="3"/>
          </p:nvPr>
        </p:nvSpPr>
        <p:spPr>
          <a:xfrm>
            <a:off x="667842" y="2535184"/>
            <a:ext cx="680442" cy="145627"/>
          </a:xfrm>
          <a:prstGeom prst="rect">
            <a:avLst/>
          </a:prstGeom>
        </p:spPr>
        <p:txBody>
          <a:bodyPr vert="horz" lIns="91440" tIns="45720" rIns="91440" bIns="45720" rtlCol="0" anchor="ctr"/>
          <a:lstStyle>
            <a:lvl1pPr algn="ctr">
              <a:defRPr sz="26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23888" y="2535184"/>
            <a:ext cx="453628" cy="145627"/>
          </a:xfrm>
          <a:prstGeom prst="rect">
            <a:avLst/>
          </a:prstGeom>
        </p:spPr>
        <p:txBody>
          <a:bodyPr vert="horz" lIns="91440" tIns="45720" rIns="91440" bIns="45720" rtlCol="0" anchor="ctr"/>
          <a:lstStyle>
            <a:lvl1pPr algn="r">
              <a:defRPr sz="265">
                <a:solidFill>
                  <a:schemeClr val="tx1">
                    <a:tint val="75000"/>
                  </a:schemeClr>
                </a:solidFill>
              </a:defRPr>
            </a:lvl1pPr>
          </a:lstStyle>
          <a:p>
            <a:fld id="{8E0924E1-BF7D-4BAC-8AFC-88E5766CA723}" type="slidenum">
              <a:rPr lang="en-GB" smtClean="0"/>
              <a:t>‹N›</a:t>
            </a:fld>
            <a:endParaRPr lang="en-GB"/>
          </a:p>
        </p:txBody>
      </p:sp>
    </p:spTree>
    <p:extLst>
      <p:ext uri="{BB962C8B-B14F-4D97-AF65-F5344CB8AC3E}">
        <p14:creationId xmlns:p14="http://schemas.microsoft.com/office/powerpoint/2010/main" val="16483653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8" r:id="rId8"/>
    <p:sldLayoutId id="2147483709" r:id="rId9"/>
    <p:sldLayoutId id="2147483704" r:id="rId10"/>
    <p:sldLayoutId id="2147483710" r:id="rId11"/>
    <p:sldLayoutId id="2147483705" r:id="rId12"/>
    <p:sldLayoutId id="2147483706" r:id="rId13"/>
    <p:sldLayoutId id="2147483707" r:id="rId14"/>
  </p:sldLayoutIdLst>
  <p:txStyles>
    <p:titleStyle>
      <a:lvl1pPr algn="l" defTabSz="201625" rtl="0" eaLnBrk="1" latinLnBrk="0" hangingPunct="1">
        <a:lnSpc>
          <a:spcPct val="90000"/>
        </a:lnSpc>
        <a:spcBef>
          <a:spcPct val="0"/>
        </a:spcBef>
        <a:buNone/>
        <a:defRPr sz="970" kern="1200">
          <a:solidFill>
            <a:schemeClr val="tx1"/>
          </a:solidFill>
          <a:latin typeface="+mj-lt"/>
          <a:ea typeface="+mj-ea"/>
          <a:cs typeface="+mj-cs"/>
        </a:defRPr>
      </a:lvl1pPr>
    </p:titleStyle>
    <p:bodyStyle>
      <a:lvl1pPr marL="50406" indent="-50406" algn="l" defTabSz="201625" rtl="0" eaLnBrk="1" latinLnBrk="0" hangingPunct="1">
        <a:lnSpc>
          <a:spcPct val="90000"/>
        </a:lnSpc>
        <a:spcBef>
          <a:spcPts val="221"/>
        </a:spcBef>
        <a:buFont typeface="Arial" panose="020B0604020202020204" pitchFamily="34" charset="0"/>
        <a:buChar char="•"/>
        <a:defRPr sz="617" kern="1200">
          <a:solidFill>
            <a:schemeClr val="tx1"/>
          </a:solidFill>
          <a:latin typeface="+mn-lt"/>
          <a:ea typeface="+mn-ea"/>
          <a:cs typeface="+mn-cs"/>
        </a:defRPr>
      </a:lvl1pPr>
      <a:lvl2pPr marL="151219" indent="-50406" algn="l" defTabSz="201625" rtl="0" eaLnBrk="1" latinLnBrk="0" hangingPunct="1">
        <a:lnSpc>
          <a:spcPct val="90000"/>
        </a:lnSpc>
        <a:spcBef>
          <a:spcPts val="110"/>
        </a:spcBef>
        <a:buFont typeface="Arial" panose="020B0604020202020204" pitchFamily="34" charset="0"/>
        <a:buChar char="•"/>
        <a:defRPr sz="529" kern="1200">
          <a:solidFill>
            <a:schemeClr val="tx1"/>
          </a:solidFill>
          <a:latin typeface="+mn-lt"/>
          <a:ea typeface="+mn-ea"/>
          <a:cs typeface="+mn-cs"/>
        </a:defRPr>
      </a:lvl2pPr>
      <a:lvl3pPr marL="252032" indent="-50406" algn="l" defTabSz="201625" rtl="0" eaLnBrk="1" latinLnBrk="0" hangingPunct="1">
        <a:lnSpc>
          <a:spcPct val="90000"/>
        </a:lnSpc>
        <a:spcBef>
          <a:spcPts val="110"/>
        </a:spcBef>
        <a:buFont typeface="Arial" panose="020B0604020202020204" pitchFamily="34" charset="0"/>
        <a:buChar char="•"/>
        <a:defRPr sz="441" kern="1200">
          <a:solidFill>
            <a:schemeClr val="tx1"/>
          </a:solidFill>
          <a:latin typeface="+mn-lt"/>
          <a:ea typeface="+mn-ea"/>
          <a:cs typeface="+mn-cs"/>
        </a:defRPr>
      </a:lvl3pPr>
      <a:lvl4pPr marL="352844"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4pPr>
      <a:lvl5pPr marL="453657"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5pPr>
      <a:lvl6pPr marL="554469"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6pPr>
      <a:lvl7pPr marL="655282"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7pPr>
      <a:lvl8pPr marL="756095"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8pPr>
      <a:lvl9pPr marL="856907" indent="-50406" algn="l" defTabSz="201625" rtl="0" eaLnBrk="1" latinLnBrk="0" hangingPunct="1">
        <a:lnSpc>
          <a:spcPct val="90000"/>
        </a:lnSpc>
        <a:spcBef>
          <a:spcPts val="110"/>
        </a:spcBef>
        <a:buFont typeface="Arial" panose="020B0604020202020204" pitchFamily="34" charset="0"/>
        <a:buChar char="•"/>
        <a:defRPr sz="397" kern="1200">
          <a:solidFill>
            <a:schemeClr val="tx1"/>
          </a:solidFill>
          <a:latin typeface="+mn-lt"/>
          <a:ea typeface="+mn-ea"/>
          <a:cs typeface="+mn-cs"/>
        </a:defRPr>
      </a:lvl9pPr>
    </p:bodyStyle>
    <p:otherStyle>
      <a:defPPr>
        <a:defRPr lang="en-US"/>
      </a:defPPr>
      <a:lvl1pPr marL="0" algn="l" defTabSz="201625" rtl="0" eaLnBrk="1" latinLnBrk="0" hangingPunct="1">
        <a:defRPr sz="397" kern="1200">
          <a:solidFill>
            <a:schemeClr val="tx1"/>
          </a:solidFill>
          <a:latin typeface="+mn-lt"/>
          <a:ea typeface="+mn-ea"/>
          <a:cs typeface="+mn-cs"/>
        </a:defRPr>
      </a:lvl1pPr>
      <a:lvl2pPr marL="100813" algn="l" defTabSz="201625" rtl="0" eaLnBrk="1" latinLnBrk="0" hangingPunct="1">
        <a:defRPr sz="397" kern="1200">
          <a:solidFill>
            <a:schemeClr val="tx1"/>
          </a:solidFill>
          <a:latin typeface="+mn-lt"/>
          <a:ea typeface="+mn-ea"/>
          <a:cs typeface="+mn-cs"/>
        </a:defRPr>
      </a:lvl2pPr>
      <a:lvl3pPr marL="201625" algn="l" defTabSz="201625" rtl="0" eaLnBrk="1" latinLnBrk="0" hangingPunct="1">
        <a:defRPr sz="397" kern="1200">
          <a:solidFill>
            <a:schemeClr val="tx1"/>
          </a:solidFill>
          <a:latin typeface="+mn-lt"/>
          <a:ea typeface="+mn-ea"/>
          <a:cs typeface="+mn-cs"/>
        </a:defRPr>
      </a:lvl3pPr>
      <a:lvl4pPr marL="302438" algn="l" defTabSz="201625" rtl="0" eaLnBrk="1" latinLnBrk="0" hangingPunct="1">
        <a:defRPr sz="397" kern="1200">
          <a:solidFill>
            <a:schemeClr val="tx1"/>
          </a:solidFill>
          <a:latin typeface="+mn-lt"/>
          <a:ea typeface="+mn-ea"/>
          <a:cs typeface="+mn-cs"/>
        </a:defRPr>
      </a:lvl4pPr>
      <a:lvl5pPr marL="403250" algn="l" defTabSz="201625" rtl="0" eaLnBrk="1" latinLnBrk="0" hangingPunct="1">
        <a:defRPr sz="397" kern="1200">
          <a:solidFill>
            <a:schemeClr val="tx1"/>
          </a:solidFill>
          <a:latin typeface="+mn-lt"/>
          <a:ea typeface="+mn-ea"/>
          <a:cs typeface="+mn-cs"/>
        </a:defRPr>
      </a:lvl5pPr>
      <a:lvl6pPr marL="504063" algn="l" defTabSz="201625" rtl="0" eaLnBrk="1" latinLnBrk="0" hangingPunct="1">
        <a:defRPr sz="397" kern="1200">
          <a:solidFill>
            <a:schemeClr val="tx1"/>
          </a:solidFill>
          <a:latin typeface="+mn-lt"/>
          <a:ea typeface="+mn-ea"/>
          <a:cs typeface="+mn-cs"/>
        </a:defRPr>
      </a:lvl6pPr>
      <a:lvl7pPr marL="604876" algn="l" defTabSz="201625" rtl="0" eaLnBrk="1" latinLnBrk="0" hangingPunct="1">
        <a:defRPr sz="397" kern="1200">
          <a:solidFill>
            <a:schemeClr val="tx1"/>
          </a:solidFill>
          <a:latin typeface="+mn-lt"/>
          <a:ea typeface="+mn-ea"/>
          <a:cs typeface="+mn-cs"/>
        </a:defRPr>
      </a:lvl7pPr>
      <a:lvl8pPr marL="705688" algn="l" defTabSz="201625" rtl="0" eaLnBrk="1" latinLnBrk="0" hangingPunct="1">
        <a:defRPr sz="397" kern="1200">
          <a:solidFill>
            <a:schemeClr val="tx1"/>
          </a:solidFill>
          <a:latin typeface="+mn-lt"/>
          <a:ea typeface="+mn-ea"/>
          <a:cs typeface="+mn-cs"/>
        </a:defRPr>
      </a:lvl8pPr>
      <a:lvl9pPr marL="806501" algn="l" defTabSz="201625" rtl="0" eaLnBrk="1" latinLnBrk="0" hangingPunct="1">
        <a:defRPr sz="3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8.wdp"/><Relationship Id="rId18" Type="http://schemas.openxmlformats.org/officeDocument/2006/relationships/image" Target="../media/image13.png"/><Relationship Id="rId26" Type="http://schemas.openxmlformats.org/officeDocument/2006/relationships/image" Target="../media/image17.png"/><Relationship Id="rId3" Type="http://schemas.microsoft.com/office/2007/relationships/hdphoto" Target="../media/hdphoto3.wdp"/><Relationship Id="rId21" Type="http://schemas.microsoft.com/office/2007/relationships/hdphoto" Target="../media/hdphoto12.wdp"/><Relationship Id="rId7" Type="http://schemas.microsoft.com/office/2007/relationships/hdphoto" Target="../media/hdphoto5.wdp"/><Relationship Id="rId12" Type="http://schemas.openxmlformats.org/officeDocument/2006/relationships/image" Target="../media/image10.png"/><Relationship Id="rId17" Type="http://schemas.microsoft.com/office/2007/relationships/hdphoto" Target="../media/hdphoto10.wdp"/><Relationship Id="rId25" Type="http://schemas.microsoft.com/office/2007/relationships/hdphoto" Target="../media/hdphoto14.wdp"/><Relationship Id="rId2" Type="http://schemas.openxmlformats.org/officeDocument/2006/relationships/image" Target="../media/image5.png"/><Relationship Id="rId16" Type="http://schemas.openxmlformats.org/officeDocument/2006/relationships/image" Target="../media/image12.png"/><Relationship Id="rId20" Type="http://schemas.openxmlformats.org/officeDocument/2006/relationships/image" Target="../media/image14.png"/><Relationship Id="rId29" Type="http://schemas.microsoft.com/office/2007/relationships/hdphoto" Target="../media/hdphoto16.wdp"/><Relationship Id="rId1" Type="http://schemas.openxmlformats.org/officeDocument/2006/relationships/slideLayout" Target="../slideLayouts/slideLayout6.xml"/><Relationship Id="rId6" Type="http://schemas.openxmlformats.org/officeDocument/2006/relationships/image" Target="../media/image7.png"/><Relationship Id="rId11" Type="http://schemas.microsoft.com/office/2007/relationships/hdphoto" Target="../media/hdphoto7.wdp"/><Relationship Id="rId24" Type="http://schemas.openxmlformats.org/officeDocument/2006/relationships/image" Target="../media/image16.png"/><Relationship Id="rId5" Type="http://schemas.microsoft.com/office/2007/relationships/hdphoto" Target="../media/hdphoto4.wdp"/><Relationship Id="rId15" Type="http://schemas.microsoft.com/office/2007/relationships/hdphoto" Target="../media/hdphoto9.wdp"/><Relationship Id="rId23" Type="http://schemas.microsoft.com/office/2007/relationships/hdphoto" Target="../media/hdphoto13.wdp"/><Relationship Id="rId28" Type="http://schemas.openxmlformats.org/officeDocument/2006/relationships/image" Target="../media/image18.png"/><Relationship Id="rId10" Type="http://schemas.openxmlformats.org/officeDocument/2006/relationships/image" Target="../media/image9.png"/><Relationship Id="rId19" Type="http://schemas.microsoft.com/office/2007/relationships/hdphoto" Target="../media/hdphoto11.wdp"/><Relationship Id="rId4" Type="http://schemas.openxmlformats.org/officeDocument/2006/relationships/image" Target="../media/image6.png"/><Relationship Id="rId9" Type="http://schemas.microsoft.com/office/2007/relationships/hdphoto" Target="../media/hdphoto6.wdp"/><Relationship Id="rId14" Type="http://schemas.openxmlformats.org/officeDocument/2006/relationships/image" Target="../media/image11.png"/><Relationship Id="rId22" Type="http://schemas.openxmlformats.org/officeDocument/2006/relationships/image" Target="../media/image15.png"/><Relationship Id="rId27" Type="http://schemas.microsoft.com/office/2007/relationships/hdphoto" Target="../media/hdphoto15.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14.wdp"/><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14.wdp"/><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18.wdp"/><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9.xml"/><Relationship Id="rId5" Type="http://schemas.microsoft.com/office/2007/relationships/hdphoto" Target="../media/hdphoto18.wdp"/><Relationship Id="rId4" Type="http://schemas.openxmlformats.org/officeDocument/2006/relationships/image" Target="../media/image20.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5.wdp"/><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18.png"/><Relationship Id="rId5" Type="http://schemas.microsoft.com/office/2007/relationships/hdphoto" Target="../media/hdphoto5.wdp"/><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14.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18.png"/><Relationship Id="rId5" Type="http://schemas.microsoft.com/office/2007/relationships/hdphoto" Target="../media/hdphoto14.wdp"/><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8.wdp"/><Relationship Id="rId18" Type="http://schemas.openxmlformats.org/officeDocument/2006/relationships/image" Target="../media/image13.png"/><Relationship Id="rId26" Type="http://schemas.openxmlformats.org/officeDocument/2006/relationships/image" Target="../media/image17.png"/><Relationship Id="rId3" Type="http://schemas.microsoft.com/office/2007/relationships/hdphoto" Target="../media/hdphoto3.wdp"/><Relationship Id="rId21" Type="http://schemas.microsoft.com/office/2007/relationships/hdphoto" Target="../media/hdphoto12.wdp"/><Relationship Id="rId7" Type="http://schemas.microsoft.com/office/2007/relationships/hdphoto" Target="../media/hdphoto5.wdp"/><Relationship Id="rId12" Type="http://schemas.openxmlformats.org/officeDocument/2006/relationships/image" Target="../media/image10.png"/><Relationship Id="rId17" Type="http://schemas.microsoft.com/office/2007/relationships/hdphoto" Target="../media/hdphoto10.wdp"/><Relationship Id="rId25" Type="http://schemas.microsoft.com/office/2007/relationships/hdphoto" Target="../media/hdphoto14.wdp"/><Relationship Id="rId2" Type="http://schemas.openxmlformats.org/officeDocument/2006/relationships/image" Target="../media/image5.png"/><Relationship Id="rId16" Type="http://schemas.openxmlformats.org/officeDocument/2006/relationships/image" Target="../media/image12.png"/><Relationship Id="rId20" Type="http://schemas.openxmlformats.org/officeDocument/2006/relationships/image" Target="../media/image14.png"/><Relationship Id="rId29" Type="http://schemas.microsoft.com/office/2007/relationships/hdphoto" Target="../media/hdphoto16.wdp"/><Relationship Id="rId1" Type="http://schemas.openxmlformats.org/officeDocument/2006/relationships/slideLayout" Target="../slideLayouts/slideLayout8.xml"/><Relationship Id="rId6" Type="http://schemas.openxmlformats.org/officeDocument/2006/relationships/image" Target="../media/image7.png"/><Relationship Id="rId11" Type="http://schemas.microsoft.com/office/2007/relationships/hdphoto" Target="../media/hdphoto7.wdp"/><Relationship Id="rId24" Type="http://schemas.openxmlformats.org/officeDocument/2006/relationships/image" Target="../media/image16.png"/><Relationship Id="rId5" Type="http://schemas.microsoft.com/office/2007/relationships/hdphoto" Target="../media/hdphoto4.wdp"/><Relationship Id="rId15" Type="http://schemas.microsoft.com/office/2007/relationships/hdphoto" Target="../media/hdphoto9.wdp"/><Relationship Id="rId23" Type="http://schemas.microsoft.com/office/2007/relationships/hdphoto" Target="../media/hdphoto13.wdp"/><Relationship Id="rId28" Type="http://schemas.openxmlformats.org/officeDocument/2006/relationships/image" Target="../media/image18.png"/><Relationship Id="rId10" Type="http://schemas.openxmlformats.org/officeDocument/2006/relationships/image" Target="../media/image9.png"/><Relationship Id="rId19" Type="http://schemas.microsoft.com/office/2007/relationships/hdphoto" Target="../media/hdphoto11.wdp"/><Relationship Id="rId4" Type="http://schemas.openxmlformats.org/officeDocument/2006/relationships/image" Target="../media/image6.png"/><Relationship Id="rId9" Type="http://schemas.microsoft.com/office/2007/relationships/hdphoto" Target="../media/hdphoto6.wdp"/><Relationship Id="rId14" Type="http://schemas.openxmlformats.org/officeDocument/2006/relationships/image" Target="../media/image11.png"/><Relationship Id="rId22" Type="http://schemas.openxmlformats.org/officeDocument/2006/relationships/image" Target="../media/image15.png"/><Relationship Id="rId27" Type="http://schemas.microsoft.com/office/2007/relationships/hdphoto" Target="../media/hdphoto15.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4.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4.wdp"/><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14.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14.wdp"/><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9.xml"/><Relationship Id="rId5" Type="http://schemas.microsoft.com/office/2007/relationships/hdphoto" Target="../media/hdphoto4.wdp"/><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1.png"/><Relationship Id="rId1" Type="http://schemas.openxmlformats.org/officeDocument/2006/relationships/slideLayout" Target="../slideLayouts/slideLayout9.xml"/><Relationship Id="rId5" Type="http://schemas.microsoft.com/office/2007/relationships/hdphoto" Target="../media/hdphoto4.wdp"/><Relationship Id="rId4" Type="http://schemas.openxmlformats.org/officeDocument/2006/relationships/image" Target="../media/image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7.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7.png"/><Relationship Id="rId1" Type="http://schemas.openxmlformats.org/officeDocument/2006/relationships/slideLayout" Target="../slideLayouts/slideLayout9.xml"/><Relationship Id="rId5" Type="http://schemas.microsoft.com/office/2007/relationships/hdphoto" Target="../media/hdphoto5.wdp"/><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15.wdp"/><Relationship Id="rId7" Type="http://schemas.microsoft.com/office/2007/relationships/hdphoto" Target="../media/hdphoto17.wdp"/><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5" Type="http://schemas.microsoft.com/office/2007/relationships/hdphoto" Target="../media/hdphoto5.wdp"/><Relationship Id="rId4" Type="http://schemas.openxmlformats.org/officeDocument/2006/relationships/image" Target="../media/image7.png"/><Relationship Id="rId9" Type="http://schemas.microsoft.com/office/2007/relationships/hdphoto" Target="../media/hdphoto14.wdp"/></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15.wdp"/><Relationship Id="rId7" Type="http://schemas.microsoft.com/office/2007/relationships/hdphoto" Target="../media/hdphoto17.wdp"/><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19.png"/><Relationship Id="rId5" Type="http://schemas.microsoft.com/office/2007/relationships/hdphoto" Target="../media/hdphoto5.wdp"/><Relationship Id="rId4" Type="http://schemas.openxmlformats.org/officeDocument/2006/relationships/image" Target="../media/image7.png"/><Relationship Id="rId9" Type="http://schemas.microsoft.com/office/2007/relationships/hdphoto" Target="../media/hdphoto14.wdp"/></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microsoft.com/office/2007/relationships/hdphoto" Target="../media/hdphoto18.wdp"/><Relationship Id="rId7"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microsoft.com/office/2007/relationships/hdphoto" Target="../media/hdphoto18.wdp"/><Relationship Id="rId7"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microsoft.com/office/2007/relationships/hdphoto" Target="../media/hdphoto19.wdp"/><Relationship Id="rId7"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7.png"/><Relationship Id="rId5" Type="http://schemas.microsoft.com/office/2007/relationships/hdphoto" Target="../media/hdphoto15.wdp"/><Relationship Id="rId4" Type="http://schemas.openxmlformats.org/officeDocument/2006/relationships/image" Target="../media/image1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7.xml"/><Relationship Id="rId5" Type="http://schemas.microsoft.com/office/2007/relationships/hdphoto" Target="../media/hdphoto14.wdp"/><Relationship Id="rId4" Type="http://schemas.openxmlformats.org/officeDocument/2006/relationships/image" Target="../media/image16.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9.xml"/><Relationship Id="rId5" Type="http://schemas.microsoft.com/office/2007/relationships/hdphoto" Target="../media/hdphoto14.wdp"/><Relationship Id="rId4" Type="http://schemas.openxmlformats.org/officeDocument/2006/relationships/image" Target="../media/image16.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3" Type="http://schemas.microsoft.com/office/2007/relationships/hdphoto" Target="../media/hdphoto18.wdp"/><Relationship Id="rId7" Type="http://schemas.microsoft.com/office/2007/relationships/hdphoto" Target="../media/hdphoto14.wdp"/><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microsoft.com/office/2007/relationships/hdphoto" Target="../media/hdphoto18.wdp"/><Relationship Id="rId7" Type="http://schemas.microsoft.com/office/2007/relationships/hdphoto" Target="../media/hdphoto14.wdp"/><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17.wdp"/><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3889" y="333179"/>
            <a:ext cx="670122" cy="566921"/>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64167" y="314540"/>
            <a:ext cx="563485" cy="626976"/>
          </a:xfrm>
          <a:prstGeom prst="rect">
            <a:avLst/>
          </a:prstGeom>
        </p:spPr>
      </p:pic>
      <p:pic>
        <p:nvPicPr>
          <p:cNvPr id="4" name="Immagine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27647" y="812125"/>
            <a:ext cx="415370" cy="488197"/>
          </a:xfrm>
          <a:prstGeom prst="rect">
            <a:avLst/>
          </a:prstGeom>
        </p:spPr>
      </p:pic>
      <p:pic>
        <p:nvPicPr>
          <p:cNvPr id="5" name="Immagine 4"/>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9936" y="832575"/>
            <a:ext cx="603639" cy="582421"/>
          </a:xfrm>
          <a:prstGeom prst="rect">
            <a:avLst/>
          </a:prstGeom>
        </p:spPr>
      </p:pic>
      <p:pic>
        <p:nvPicPr>
          <p:cNvPr id="6" name="Immagine 5"/>
          <p:cNvPicPr>
            <a:picLocks noChangeAspect="1"/>
          </p:cNvPicPr>
          <p:nvPr/>
        </p:nvPicPr>
        <p:blipFill>
          <a:blip r:embed="rId10" cstate="print">
            <a:extLst>
              <a:ext uri="{BEBA8EAE-BF5A-486C-A8C5-ECC9F3942E4B}">
                <a14:imgProps xmlns:a14="http://schemas.microsoft.com/office/drawing/2010/main">
                  <a14:imgLayer r:embed="rId11">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39476" y="1685718"/>
            <a:ext cx="533020" cy="528487"/>
          </a:xfrm>
          <a:prstGeom prst="rect">
            <a:avLst/>
          </a:prstGeom>
        </p:spPr>
      </p:pic>
      <p:pic>
        <p:nvPicPr>
          <p:cNvPr id="7" name="Immagine 6"/>
          <p:cNvPicPr>
            <a:picLocks noChangeAspect="1"/>
          </p:cNvPicPr>
          <p:nvPr/>
        </p:nvPicPr>
        <p:blipFill>
          <a:blip r:embed="rId12" cstate="print">
            <a:extLst>
              <a:ext uri="{BEBA8EAE-BF5A-486C-A8C5-ECC9F3942E4B}">
                <a14:imgProps xmlns:a14="http://schemas.microsoft.com/office/drawing/2010/main">
                  <a14:imgLayer r:embed="rId1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340845" y="1680680"/>
            <a:ext cx="466879" cy="563497"/>
          </a:xfrm>
          <a:prstGeom prst="rect">
            <a:avLst/>
          </a:prstGeom>
        </p:spPr>
      </p:pic>
      <p:sp>
        <p:nvSpPr>
          <p:cNvPr id="8" name="Rettangolo 7"/>
          <p:cNvSpPr>
            <a:spLocks noChangeAspect="1"/>
          </p:cNvSpPr>
          <p:nvPr/>
        </p:nvSpPr>
        <p:spPr>
          <a:xfrm rot="3754396">
            <a:off x="945079" y="280313"/>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Laura</a:t>
            </a:r>
          </a:p>
        </p:txBody>
      </p:sp>
      <p:sp>
        <p:nvSpPr>
          <p:cNvPr id="9" name="Rettangolo 8"/>
          <p:cNvSpPr>
            <a:spLocks noChangeAspect="1"/>
          </p:cNvSpPr>
          <p:nvPr/>
        </p:nvSpPr>
        <p:spPr>
          <a:xfrm rot="17694775">
            <a:off x="703623" y="317121"/>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Giovanni</a:t>
            </a:r>
          </a:p>
        </p:txBody>
      </p:sp>
      <p:sp>
        <p:nvSpPr>
          <p:cNvPr id="10" name="Rettangolo 9"/>
          <p:cNvSpPr>
            <a:spLocks noChangeAspect="1"/>
          </p:cNvSpPr>
          <p:nvPr/>
        </p:nvSpPr>
        <p:spPr>
          <a:xfrm rot="3754396">
            <a:off x="984841" y="882206"/>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Matteo</a:t>
            </a:r>
          </a:p>
        </p:txBody>
      </p:sp>
      <p:sp>
        <p:nvSpPr>
          <p:cNvPr id="11" name="Rettangolo 10"/>
          <p:cNvSpPr>
            <a:spLocks noChangeAspect="1"/>
          </p:cNvSpPr>
          <p:nvPr/>
        </p:nvSpPr>
        <p:spPr>
          <a:xfrm rot="17005428">
            <a:off x="503974" y="742979"/>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Lucia</a:t>
            </a:r>
          </a:p>
        </p:txBody>
      </p:sp>
      <p:pic>
        <p:nvPicPr>
          <p:cNvPr id="12" name="Immagine 11"/>
          <p:cNvPicPr>
            <a:picLocks noChangeAspect="1"/>
          </p:cNvPicPr>
          <p:nvPr/>
        </p:nvPicPr>
        <p:blipFill>
          <a:blip r:embed="rId14" cstate="print">
            <a:extLst>
              <a:ext uri="{BEBA8EAE-BF5A-486C-A8C5-ECC9F3942E4B}">
                <a14:imgProps xmlns:a14="http://schemas.microsoft.com/office/drawing/2010/main">
                  <a14:imgLayer r:embed="rId15">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1351449" y="2159749"/>
            <a:ext cx="261958" cy="259731"/>
          </a:xfrm>
          <a:prstGeom prst="rect">
            <a:avLst/>
          </a:prstGeom>
        </p:spPr>
      </p:pic>
      <p:pic>
        <p:nvPicPr>
          <p:cNvPr id="13" name="Immagine 12"/>
          <p:cNvPicPr>
            <a:picLocks noChangeAspect="1"/>
          </p:cNvPicPr>
          <p:nvPr/>
        </p:nvPicPr>
        <p:blipFill>
          <a:blip r:embed="rId16" cstate="print">
            <a:extLst>
              <a:ext uri="{BEBA8EAE-BF5A-486C-A8C5-ECC9F3942E4B}">
                <a14:imgProps xmlns:a14="http://schemas.microsoft.com/office/drawing/2010/main">
                  <a14:imgLayer r:embed="rId17">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1157088" y="1823458"/>
            <a:ext cx="309087" cy="306459"/>
          </a:xfrm>
          <a:prstGeom prst="rect">
            <a:avLst/>
          </a:prstGeom>
        </p:spPr>
      </p:pic>
      <p:pic>
        <p:nvPicPr>
          <p:cNvPr id="14" name="Immagine 13"/>
          <p:cNvPicPr>
            <a:picLocks noChangeAspect="1"/>
          </p:cNvPicPr>
          <p:nvPr/>
        </p:nvPicPr>
        <p:blipFill>
          <a:blip r:embed="rId18" cstate="print">
            <a:extLst>
              <a:ext uri="{BEBA8EAE-BF5A-486C-A8C5-ECC9F3942E4B}">
                <a14:imgProps xmlns:a14="http://schemas.microsoft.com/office/drawing/2010/main">
                  <a14:imgLayer r:embed="rId19">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366156" y="1919564"/>
            <a:ext cx="339258" cy="409465"/>
          </a:xfrm>
          <a:prstGeom prst="rect">
            <a:avLst/>
          </a:prstGeom>
        </p:spPr>
      </p:pic>
      <p:pic>
        <p:nvPicPr>
          <p:cNvPr id="15" name="Immagine 14"/>
          <p:cNvPicPr>
            <a:picLocks noChangeAspect="1"/>
          </p:cNvPicPr>
          <p:nvPr/>
        </p:nvPicPr>
        <p:blipFill>
          <a:blip r:embed="rId20" cstate="print">
            <a:extLst>
              <a:ext uri="{BEBA8EAE-BF5A-486C-A8C5-ECC9F3942E4B}">
                <a14:imgProps xmlns:a14="http://schemas.microsoft.com/office/drawing/2010/main">
                  <a14:imgLayer r:embed="rId21">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215299" y="2175355"/>
            <a:ext cx="213299" cy="257440"/>
          </a:xfrm>
          <a:prstGeom prst="rect">
            <a:avLst/>
          </a:prstGeom>
        </p:spPr>
      </p:pic>
      <p:pic>
        <p:nvPicPr>
          <p:cNvPr id="16" name="Immagine 15"/>
          <p:cNvPicPr>
            <a:picLocks noChangeAspect="1"/>
          </p:cNvPicPr>
          <p:nvPr/>
        </p:nvPicPr>
        <p:blipFill>
          <a:blip r:embed="rId22" cstate="print">
            <a:extLst>
              <a:ext uri="{BEBA8EAE-BF5A-486C-A8C5-ECC9F3942E4B}">
                <a14:imgProps xmlns:a14="http://schemas.microsoft.com/office/drawing/2010/main">
                  <a14:imgLayer r:embed="rId2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024646" y="2077995"/>
            <a:ext cx="240461" cy="290221"/>
          </a:xfrm>
          <a:prstGeom prst="rect">
            <a:avLst/>
          </a:prstGeom>
        </p:spPr>
      </p:pic>
      <p:pic>
        <p:nvPicPr>
          <p:cNvPr id="17" name="Immagine 16"/>
          <p:cNvPicPr>
            <a:picLocks noChangeAspect="1"/>
          </p:cNvPicPr>
          <p:nvPr/>
        </p:nvPicPr>
        <p:blipFill>
          <a:blip r:embed="rId24" cstate="print">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80642" y="1207200"/>
            <a:ext cx="537347" cy="564994"/>
          </a:xfrm>
          <a:prstGeom prst="rect">
            <a:avLst/>
          </a:prstGeom>
        </p:spPr>
      </p:pic>
      <p:sp>
        <p:nvSpPr>
          <p:cNvPr id="18" name="Rettangolo 17"/>
          <p:cNvSpPr>
            <a:spLocks noChangeAspect="1"/>
          </p:cNvSpPr>
          <p:nvPr/>
        </p:nvSpPr>
        <p:spPr>
          <a:xfrm rot="16423957">
            <a:off x="609762" y="1389693"/>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smtClean="0">
                <a:ln w="0"/>
                <a:effectLst>
                  <a:outerShdw blurRad="38100" dist="19050" dir="2700000" algn="tl" rotWithShape="0">
                    <a:schemeClr val="dk1">
                      <a:alpha val="40000"/>
                    </a:schemeClr>
                  </a:outerShdw>
                </a:effectLst>
                <a:latin typeface="Brush Script MT" panose="03060802040406070304" pitchFamily="66" charset="0"/>
              </a:rPr>
              <a:t>Francesco</a:t>
            </a:r>
            <a:endParaRPr lang="it-IT" sz="900" dirty="0">
              <a:ln w="0"/>
              <a:effectLst>
                <a:outerShdw blurRad="38100" dist="19050" dir="2700000" algn="tl" rotWithShape="0">
                  <a:schemeClr val="dk1">
                    <a:alpha val="40000"/>
                  </a:schemeClr>
                </a:outerShdw>
              </a:effectLst>
              <a:latin typeface="Brush Script MT" panose="03060802040406070304" pitchFamily="66" charset="0"/>
            </a:endParaRPr>
          </a:p>
        </p:txBody>
      </p:sp>
      <p:sp>
        <p:nvSpPr>
          <p:cNvPr id="19" name="Rettangolo 18"/>
          <p:cNvSpPr>
            <a:spLocks noChangeAspect="1"/>
          </p:cNvSpPr>
          <p:nvPr/>
        </p:nvSpPr>
        <p:spPr>
          <a:xfrm rot="16882522">
            <a:off x="1296497" y="1408982"/>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smtClean="0">
                <a:ln w="0"/>
                <a:effectLst>
                  <a:outerShdw blurRad="38100" dist="19050" dir="2700000" algn="tl" rotWithShape="0">
                    <a:schemeClr val="dk1">
                      <a:alpha val="40000"/>
                    </a:schemeClr>
                  </a:outerShdw>
                </a:effectLst>
                <a:latin typeface="Brush Script MT" panose="03060802040406070304" pitchFamily="66" charset="0"/>
              </a:rPr>
              <a:t>Alice</a:t>
            </a:r>
            <a:endParaRPr lang="it-IT" sz="900" dirty="0">
              <a:ln w="0"/>
              <a:effectLst>
                <a:outerShdw blurRad="38100" dist="19050" dir="2700000" algn="tl" rotWithShape="0">
                  <a:schemeClr val="dk1">
                    <a:alpha val="40000"/>
                  </a:schemeClr>
                </a:outerShdw>
              </a:effectLst>
              <a:latin typeface="Brush Script MT" panose="03060802040406070304" pitchFamily="66" charset="0"/>
            </a:endParaRPr>
          </a:p>
        </p:txBody>
      </p:sp>
      <p:pic>
        <p:nvPicPr>
          <p:cNvPr id="20" name="Immagine 19"/>
          <p:cNvPicPr>
            <a:picLocks noChangeAspect="1"/>
          </p:cNvPicPr>
          <p:nvPr/>
        </p:nvPicPr>
        <p:blipFill>
          <a:blip r:embed="rId26" cstate="print">
            <a:extLst>
              <a:ext uri="{BEBA8EAE-BF5A-486C-A8C5-ECC9F3942E4B}">
                <a14:imgProps xmlns:a14="http://schemas.microsoft.com/office/drawing/2010/main">
                  <a14:imgLayer r:embed="rId27">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478392" y="1174003"/>
            <a:ext cx="586817" cy="660487"/>
          </a:xfrm>
          <a:prstGeom prst="rect">
            <a:avLst/>
          </a:prstGeom>
        </p:spPr>
      </p:pic>
      <p:sp>
        <p:nvSpPr>
          <p:cNvPr id="21" name="CasellaDiTesto 20"/>
          <p:cNvSpPr txBox="1"/>
          <p:nvPr/>
        </p:nvSpPr>
        <p:spPr>
          <a:xfrm>
            <a:off x="652182" y="2218716"/>
            <a:ext cx="457176" cy="230832"/>
          </a:xfrm>
          <a:prstGeom prst="rect">
            <a:avLst/>
          </a:prstGeom>
          <a:noFill/>
        </p:spPr>
        <p:txBody>
          <a:bodyPr wrap="none" rtlCol="0">
            <a:spAutoFit/>
          </a:bodyPr>
          <a:lstStyle/>
          <a:p>
            <a:r>
              <a:rPr lang="it-IT" sz="900" dirty="0">
                <a:latin typeface="Brush Script MT" panose="03060802040406070304" pitchFamily="66" charset="0"/>
              </a:rPr>
              <a:t>nipotini</a:t>
            </a:r>
          </a:p>
        </p:txBody>
      </p:sp>
      <p:grpSp>
        <p:nvGrpSpPr>
          <p:cNvPr id="22" name="Gruppo 21"/>
          <p:cNvGrpSpPr/>
          <p:nvPr/>
        </p:nvGrpSpPr>
        <p:grpSpPr>
          <a:xfrm rot="6539335">
            <a:off x="1321341" y="608953"/>
            <a:ext cx="448088" cy="256003"/>
            <a:chOff x="-1543808" y="1393709"/>
            <a:chExt cx="957461" cy="566618"/>
          </a:xfrm>
        </p:grpSpPr>
        <p:cxnSp>
          <p:nvCxnSpPr>
            <p:cNvPr id="23" name="Connettore diritto 22"/>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ttore diritto 24"/>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Immagine 28"/>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108400" y="1442692"/>
              <a:ext cx="95257" cy="86509"/>
            </a:xfrm>
            <a:prstGeom prst="rect">
              <a:avLst/>
            </a:prstGeom>
          </p:spPr>
        </p:pic>
        <p:pic>
          <p:nvPicPr>
            <p:cNvPr id="30" name="Immagine 29"/>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291635" y="1621001"/>
              <a:ext cx="95257" cy="86509"/>
            </a:xfrm>
            <a:prstGeom prst="rect">
              <a:avLst/>
            </a:prstGeom>
          </p:spPr>
        </p:pic>
        <p:pic>
          <p:nvPicPr>
            <p:cNvPr id="31" name="Immagine 30"/>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543808" y="1677858"/>
              <a:ext cx="95257" cy="86509"/>
            </a:xfrm>
            <a:prstGeom prst="rect">
              <a:avLst/>
            </a:prstGeom>
          </p:spPr>
        </p:pic>
        <p:pic>
          <p:nvPicPr>
            <p:cNvPr id="32" name="Immagine 31"/>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300191" y="1814704"/>
              <a:ext cx="95257" cy="86509"/>
            </a:xfrm>
            <a:prstGeom prst="rect">
              <a:avLst/>
            </a:prstGeom>
          </p:spPr>
        </p:pic>
        <p:pic>
          <p:nvPicPr>
            <p:cNvPr id="33" name="Immagine 32"/>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492601" y="1873818"/>
              <a:ext cx="95257" cy="86509"/>
            </a:xfrm>
            <a:prstGeom prst="rect">
              <a:avLst/>
            </a:prstGeom>
          </p:spPr>
        </p:pic>
        <p:cxnSp>
          <p:nvCxnSpPr>
            <p:cNvPr id="34" name="Connettore diritto 33"/>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5" name="Immagine 34"/>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681604" y="1481989"/>
              <a:ext cx="95257" cy="86509"/>
            </a:xfrm>
            <a:prstGeom prst="rect">
              <a:avLst/>
            </a:prstGeom>
          </p:spPr>
        </p:pic>
        <p:pic>
          <p:nvPicPr>
            <p:cNvPr id="36" name="Immagine 35"/>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50392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33051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1681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grpSp>
        <p:nvGrpSpPr>
          <p:cNvPr id="6" name="Gruppo 5"/>
          <p:cNvGrpSpPr/>
          <p:nvPr/>
        </p:nvGrpSpPr>
        <p:grpSpPr>
          <a:xfrm rot="10800000">
            <a:off x="285016" y="1455662"/>
            <a:ext cx="1416676" cy="919414"/>
            <a:chOff x="265705" y="368002"/>
            <a:chExt cx="1416676" cy="919414"/>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8" name="Immagine 7"/>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16702766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9455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grpSp>
        <p:nvGrpSpPr>
          <p:cNvPr id="3" name="Gruppo 2"/>
          <p:cNvGrpSpPr/>
          <p:nvPr/>
        </p:nvGrpSpPr>
        <p:grpSpPr>
          <a:xfrm rot="10800000">
            <a:off x="285016" y="1455662"/>
            <a:ext cx="1416676" cy="919414"/>
            <a:chOff x="265705" y="368002"/>
            <a:chExt cx="1416676" cy="919414"/>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5" name="Immagine 4"/>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41495287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1967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4" y="344462"/>
            <a:ext cx="847737" cy="1023169"/>
          </a:xfrm>
          <a:prstGeom prst="rect">
            <a:avLst/>
          </a:prstGeom>
        </p:spPr>
      </p:pic>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rot="10800000">
            <a:off x="584193" y="1405334"/>
            <a:ext cx="847737" cy="1023169"/>
          </a:xfrm>
          <a:prstGeom prst="rect">
            <a:avLst/>
          </a:prstGeom>
        </p:spPr>
      </p:pic>
    </p:spTree>
    <p:extLst>
      <p:ext uri="{BB962C8B-B14F-4D97-AF65-F5344CB8AC3E}">
        <p14:creationId xmlns:p14="http://schemas.microsoft.com/office/powerpoint/2010/main" val="11158630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61065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4" y="344462"/>
            <a:ext cx="847737" cy="1023169"/>
          </a:xfrm>
          <a:prstGeom prst="rect">
            <a:avLst/>
          </a:prstGeom>
        </p:spPr>
      </p:pic>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rot="10800000">
            <a:off x="584193" y="1405334"/>
            <a:ext cx="847737" cy="1023169"/>
          </a:xfrm>
          <a:prstGeom prst="rect">
            <a:avLst/>
          </a:prstGeom>
        </p:spPr>
      </p:pic>
    </p:spTree>
    <p:extLst>
      <p:ext uri="{BB962C8B-B14F-4D97-AF65-F5344CB8AC3E}">
        <p14:creationId xmlns:p14="http://schemas.microsoft.com/office/powerpoint/2010/main" val="2513057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53639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rot="10800000">
            <a:off x="561472" y="1398484"/>
            <a:ext cx="847737" cy="1023169"/>
          </a:xfrm>
          <a:prstGeom prst="rect">
            <a:avLst/>
          </a:prstGeom>
        </p:spPr>
      </p:pic>
    </p:spTree>
    <p:extLst>
      <p:ext uri="{BB962C8B-B14F-4D97-AF65-F5344CB8AC3E}">
        <p14:creationId xmlns:p14="http://schemas.microsoft.com/office/powerpoint/2010/main" val="2142933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303439"/>
            <a:ext cx="1047725" cy="1165778"/>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4" name="Connettore diritto 3"/>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1" name="Immagine 10"/>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5" name="Connettore diritto 14"/>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Immagine 15"/>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7" name="Immagine 16"/>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37796822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85460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rot="10800000">
            <a:off x="561472" y="1398484"/>
            <a:ext cx="847737" cy="1023169"/>
          </a:xfrm>
          <a:prstGeom prst="rect">
            <a:avLst/>
          </a:prstGeom>
        </p:spPr>
      </p:pic>
    </p:spTree>
    <p:extLst>
      <p:ext uri="{BB962C8B-B14F-4D97-AF65-F5344CB8AC3E}">
        <p14:creationId xmlns:p14="http://schemas.microsoft.com/office/powerpoint/2010/main" val="34533215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183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rot="10800000">
            <a:off x="561472" y="1566488"/>
            <a:ext cx="893183" cy="885587"/>
          </a:xfrm>
          <a:prstGeom prst="rect">
            <a:avLst/>
          </a:prstGeom>
        </p:spPr>
      </p:pic>
    </p:spTree>
    <p:extLst>
      <p:ext uri="{BB962C8B-B14F-4D97-AF65-F5344CB8AC3E}">
        <p14:creationId xmlns:p14="http://schemas.microsoft.com/office/powerpoint/2010/main" val="53955063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9664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rot="10800000">
            <a:off x="561472" y="1566488"/>
            <a:ext cx="893183" cy="885587"/>
          </a:xfrm>
          <a:prstGeom prst="rect">
            <a:avLst/>
          </a:prstGeom>
        </p:spPr>
      </p:pic>
    </p:spTree>
    <p:extLst>
      <p:ext uri="{BB962C8B-B14F-4D97-AF65-F5344CB8AC3E}">
        <p14:creationId xmlns:p14="http://schemas.microsoft.com/office/powerpoint/2010/main" val="16955376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50326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92D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en-GB" sz="900" b="1" cap="small" dirty="0"/>
              <a:t>Domino</a:t>
            </a:r>
            <a:r>
              <a:rPr lang="en-GB" sz="900" b="1" dirty="0"/>
              <a:t>  </a:t>
            </a:r>
            <a:r>
              <a:rPr lang="en-GB" sz="900" dirty="0"/>
              <a:t>(da 2 </a:t>
            </a:r>
            <a:r>
              <a:rPr lang="it-IT" sz="900" dirty="0"/>
              <a:t>giocatori in su</a:t>
            </a:r>
            <a:r>
              <a:rPr lang="en-GB" sz="900" dirty="0"/>
              <a:t>)</a:t>
            </a:r>
          </a:p>
          <a:p>
            <a:pPr marL="0" indent="0" algn="just">
              <a:spcBef>
                <a:spcPts val="74"/>
              </a:spcBef>
            </a:pPr>
            <a:r>
              <a:rPr lang="it-IT" sz="900" dirty="0"/>
              <a:t>Mazzo: a secondo del numero di </a:t>
            </a:r>
            <a:r>
              <a:rPr lang="it-IT" sz="900" dirty="0" smtClean="0"/>
              <a:t>giocatori si </a:t>
            </a:r>
            <a:r>
              <a:rPr lang="it-IT" sz="900" dirty="0"/>
              <a:t>gioca con uno o due mazzi </a:t>
            </a:r>
            <a:r>
              <a:rPr lang="it-IT" sz="900" dirty="0" smtClean="0"/>
              <a:t>da 28+1 carte ciascuno.</a:t>
            </a:r>
            <a:endParaRPr lang="it-IT" sz="900" dirty="0"/>
          </a:p>
          <a:p>
            <a:pPr marL="0" indent="0" algn="just">
              <a:spcBef>
                <a:spcPts val="74"/>
              </a:spcBef>
            </a:pPr>
            <a:r>
              <a:rPr lang="it-IT" sz="900" dirty="0"/>
              <a:t>Scopo: rimanere senza carte.</a:t>
            </a:r>
          </a:p>
          <a:p>
            <a:pPr marL="0" indent="0" algn="just">
              <a:spcBef>
                <a:spcPts val="74"/>
              </a:spcBef>
            </a:pPr>
            <a:r>
              <a:rPr lang="it-IT" sz="900" dirty="0"/>
              <a:t>Istruzioni. Distribuire circa metà carte in numero uguale tra tutti i giocatori. Le rimanenti si metto in un mazzo coperto sul tavolo. Comincia il giocatore con la carta «più vecchia» (somma delle età dei personaggi), oppure il giocatore più giovane. Chi comincia pone una carta sul tavolo. </a:t>
            </a:r>
            <a:endParaRPr lang="en-GB" sz="900" dirty="0"/>
          </a:p>
        </p:txBody>
      </p:sp>
      <p:sp>
        <p:nvSpPr>
          <p:cNvPr id="2" name="Rettangolo arrotondato 1"/>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878826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1"/>
            <a:ext cx="2016125" cy="2735263"/>
          </a:xfrm>
          <a:prstGeom prst="rect">
            <a:avLst/>
          </a:prstGeom>
          <a:solidFill>
            <a:srgbClr val="92D05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01207"/>
            <a:ext cx="1552694" cy="2257028"/>
          </a:xfrm>
        </p:spPr>
        <p:txBody>
          <a:bodyPr>
            <a:noAutofit/>
          </a:bodyPr>
          <a:lstStyle/>
          <a:p>
            <a:pPr marL="0" indent="0" algn="just">
              <a:spcBef>
                <a:spcPts val="74"/>
              </a:spcBef>
              <a:buNone/>
            </a:pPr>
            <a:r>
              <a:rPr lang="it-IT" sz="900" dirty="0"/>
              <a:t>Tocca quindi al giocatore </a:t>
            </a:r>
            <a:r>
              <a:rPr lang="it-IT" sz="900" dirty="0" smtClean="0"/>
              <a:t>successivo. </a:t>
            </a:r>
            <a:r>
              <a:rPr lang="it-IT" sz="900" dirty="0"/>
              <a:t>Ad ogni turno, se può, il giocatore aggiunge una carta a quelle già sul campo in modo da formare un serpente. Carte adiacenti devono essere a contatto con lo stesso personaggio. Se un giocatore non </a:t>
            </a:r>
            <a:r>
              <a:rPr lang="it-IT" sz="900" dirty="0" smtClean="0"/>
              <a:t>ha carte  che può giocare, </a:t>
            </a:r>
            <a:r>
              <a:rPr lang="it-IT" sz="900" dirty="0"/>
              <a:t>pesca una carta dal mazzo (se ce ne </a:t>
            </a:r>
            <a:r>
              <a:rPr lang="it-IT" sz="900" dirty="0" smtClean="0"/>
              <a:t>sono ancora). Il </a:t>
            </a:r>
            <a:r>
              <a:rPr lang="it-IT" sz="900" dirty="0"/>
              <a:t>gioco passa </a:t>
            </a:r>
            <a:r>
              <a:rPr lang="it-IT" sz="900" dirty="0" smtClean="0"/>
              <a:t>al </a:t>
            </a:r>
            <a:r>
              <a:rPr lang="it-IT" sz="900" dirty="0"/>
              <a:t>giocatore successivo. </a:t>
            </a:r>
            <a:endParaRPr lang="it-IT" sz="900" dirty="0" smtClean="0"/>
          </a:p>
          <a:p>
            <a:pPr marL="0" indent="0" algn="just">
              <a:spcBef>
                <a:spcPts val="74"/>
              </a:spcBef>
              <a:buNone/>
            </a:pPr>
            <a:r>
              <a:rPr lang="it-IT" sz="900" dirty="0" smtClean="0"/>
              <a:t>La </a:t>
            </a:r>
            <a:r>
              <a:rPr lang="it-IT" sz="900" dirty="0"/>
              <a:t>carta </a:t>
            </a:r>
            <a:r>
              <a:rPr lang="it-IT" sz="900" dirty="0" smtClean="0"/>
              <a:t>con </a:t>
            </a:r>
            <a:r>
              <a:rPr lang="it-IT" sz="900" dirty="0"/>
              <a:t>la famiglia funge da jolly e può essere giocata in ogni momento. </a:t>
            </a:r>
            <a:endParaRPr lang="it-IT" sz="900" dirty="0" smtClean="0"/>
          </a:p>
          <a:p>
            <a:pPr marL="0" indent="0" algn="just">
              <a:spcBef>
                <a:spcPts val="74"/>
              </a:spcBef>
              <a:buNone/>
            </a:pPr>
            <a:r>
              <a:rPr lang="it-IT" sz="900" dirty="0" smtClean="0"/>
              <a:t>Vince il primo che </a:t>
            </a:r>
            <a:r>
              <a:rPr lang="it-IT" sz="900" dirty="0"/>
              <a:t>rimane senza carte.</a:t>
            </a:r>
            <a:endParaRPr lang="en-GB"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459654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1"/>
            <a:ext cx="2016125" cy="2735263"/>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en-GB" sz="900" b="1" cap="small" dirty="0"/>
              <a:t>Memory</a:t>
            </a:r>
            <a:r>
              <a:rPr lang="en-GB" sz="900" b="1" dirty="0"/>
              <a:t>  </a:t>
            </a:r>
            <a:endParaRPr lang="en-GB" sz="900" dirty="0"/>
          </a:p>
          <a:p>
            <a:pPr algn="just">
              <a:spcBef>
                <a:spcPts val="74"/>
              </a:spcBef>
            </a:pPr>
            <a:r>
              <a:rPr lang="en-GB" sz="900" dirty="0" smtClean="0"/>
              <a:t>da </a:t>
            </a:r>
            <a:r>
              <a:rPr lang="en-GB" sz="900" dirty="0"/>
              <a:t>2 </a:t>
            </a:r>
            <a:r>
              <a:rPr lang="it-IT" sz="900" dirty="0"/>
              <a:t>giocatori in </a:t>
            </a:r>
            <a:r>
              <a:rPr lang="it-IT" sz="900" dirty="0" smtClean="0"/>
              <a:t>su</a:t>
            </a:r>
            <a:endParaRPr lang="en-GB" sz="900" dirty="0"/>
          </a:p>
          <a:p>
            <a:pPr marL="0" indent="0" algn="just">
              <a:spcBef>
                <a:spcPts val="74"/>
              </a:spcBef>
            </a:pPr>
            <a:r>
              <a:rPr lang="it-IT" sz="900" dirty="0" smtClean="0"/>
              <a:t>Si </a:t>
            </a:r>
            <a:r>
              <a:rPr lang="it-IT" sz="900" dirty="0"/>
              <a:t>gioca con due mazzi.</a:t>
            </a:r>
          </a:p>
          <a:p>
            <a:pPr marL="0" indent="0" algn="just">
              <a:spcBef>
                <a:spcPts val="74"/>
              </a:spcBef>
            </a:pPr>
            <a:r>
              <a:rPr lang="it-IT" sz="900" dirty="0"/>
              <a:t>Scopo: vincere più carte possibili.</a:t>
            </a:r>
          </a:p>
          <a:p>
            <a:pPr marL="0" indent="0" algn="just">
              <a:spcBef>
                <a:spcPts val="74"/>
              </a:spcBef>
            </a:pPr>
            <a:r>
              <a:rPr lang="it-IT" sz="900" dirty="0" smtClean="0"/>
              <a:t>Si </a:t>
            </a:r>
            <a:r>
              <a:rPr lang="it-IT" sz="900" dirty="0"/>
              <a:t>distribuiscono tutte le carte coperte sul tavolo. Comincia il giocatore più giovane. Il giocatore di turno scopre due carte. Se </a:t>
            </a:r>
            <a:r>
              <a:rPr lang="it-IT" sz="900" dirty="0" smtClean="0"/>
              <a:t>i disegni delle due carte sono identici </a:t>
            </a:r>
            <a:r>
              <a:rPr lang="it-IT" sz="900" dirty="0"/>
              <a:t>le vince e gioca un’altra volta. Se sono diverse le rimette coperte sul tavolo e il gioco passa al giocatore successivo</a:t>
            </a:r>
            <a:r>
              <a:rPr lang="it-IT" sz="900" dirty="0" smtClean="0"/>
              <a:t>.</a:t>
            </a:r>
            <a:endParaRPr lang="it-IT"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7049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14769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
            <a:ext cx="2016125" cy="2735263"/>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24841" y="223155"/>
            <a:ext cx="1552694" cy="2257028"/>
          </a:xfrm>
        </p:spPr>
        <p:txBody>
          <a:bodyPr>
            <a:noAutofit/>
          </a:bodyPr>
          <a:lstStyle/>
          <a:p>
            <a:pPr marL="0" indent="0" algn="just">
              <a:spcBef>
                <a:spcPts val="74"/>
              </a:spcBef>
              <a:buNone/>
            </a:pPr>
            <a:r>
              <a:rPr lang="it-IT" sz="900" dirty="0" smtClean="0"/>
              <a:t>Opzionalmente, la </a:t>
            </a:r>
            <a:r>
              <a:rPr lang="it-IT" sz="900" dirty="0"/>
              <a:t>carta rappresentante la famiglia </a:t>
            </a:r>
            <a:r>
              <a:rPr lang="it-IT" sz="900" dirty="0" smtClean="0"/>
              <a:t>potrebbe fungere </a:t>
            </a:r>
            <a:r>
              <a:rPr lang="it-IT" sz="900" dirty="0"/>
              <a:t>da jolly e </a:t>
            </a:r>
            <a:r>
              <a:rPr lang="it-IT" sz="900" dirty="0" smtClean="0"/>
              <a:t>accoppiarsi </a:t>
            </a:r>
            <a:r>
              <a:rPr lang="it-IT" sz="900" dirty="0"/>
              <a:t>con qualsiasi altra carta.</a:t>
            </a:r>
          </a:p>
          <a:p>
            <a:pPr marL="0" indent="0" algn="just">
              <a:spcBef>
                <a:spcPts val="74"/>
              </a:spcBef>
              <a:buNone/>
            </a:pPr>
            <a:r>
              <a:rPr lang="it-IT" sz="900" dirty="0"/>
              <a:t>Quando tutte le carte sono state </a:t>
            </a:r>
            <a:r>
              <a:rPr lang="it-IT" sz="900" dirty="0" smtClean="0"/>
              <a:t>accoppiate, </a:t>
            </a:r>
            <a:r>
              <a:rPr lang="it-IT" sz="900" dirty="0"/>
              <a:t>vince il giocatore con più carte.</a:t>
            </a:r>
            <a:endParaRPr lang="en-GB" sz="900" dirty="0"/>
          </a:p>
        </p:txBody>
      </p:sp>
      <p:sp>
        <p:nvSpPr>
          <p:cNvPr id="4" name="Rettangolo arrotondato 3"/>
          <p:cNvSpPr/>
          <p:nvPr/>
        </p:nvSpPr>
        <p:spPr>
          <a:xfrm>
            <a:off x="101188" y="91669"/>
            <a:ext cx="1800000" cy="2520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278197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FFC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209131" y="267055"/>
            <a:ext cx="1628219" cy="2257028"/>
          </a:xfrm>
        </p:spPr>
        <p:txBody>
          <a:bodyPr>
            <a:noAutofit/>
          </a:bodyPr>
          <a:lstStyle/>
          <a:p>
            <a:pPr marL="0" indent="0" algn="just">
              <a:spcBef>
                <a:spcPts val="74"/>
              </a:spcBef>
              <a:buNone/>
            </a:pPr>
            <a:r>
              <a:rPr lang="en-GB" sz="900" b="1" cap="small" dirty="0" err="1"/>
              <a:t>Mercante</a:t>
            </a:r>
            <a:r>
              <a:rPr lang="en-GB" sz="900" b="1" cap="small" dirty="0"/>
              <a:t> in </a:t>
            </a:r>
            <a:r>
              <a:rPr lang="en-GB" sz="900" b="1" cap="small" dirty="0" err="1"/>
              <a:t>fiera</a:t>
            </a:r>
            <a:r>
              <a:rPr lang="en-GB" sz="900" b="1" dirty="0"/>
              <a:t>  </a:t>
            </a:r>
            <a:endParaRPr lang="en-GB" sz="900" dirty="0"/>
          </a:p>
          <a:p>
            <a:pPr marL="0" indent="0" algn="just">
              <a:spcBef>
                <a:spcPts val="74"/>
              </a:spcBef>
              <a:buNone/>
            </a:pPr>
            <a:r>
              <a:rPr lang="en-GB" sz="900" dirty="0" smtClean="0"/>
              <a:t>da </a:t>
            </a:r>
            <a:r>
              <a:rPr lang="en-GB" sz="900" dirty="0"/>
              <a:t>2 </a:t>
            </a:r>
            <a:r>
              <a:rPr lang="it-IT" sz="900" dirty="0"/>
              <a:t>giocatori in </a:t>
            </a:r>
            <a:r>
              <a:rPr lang="it-IT" sz="900" dirty="0" smtClean="0"/>
              <a:t>su</a:t>
            </a:r>
            <a:endParaRPr lang="en-GB" sz="900" dirty="0"/>
          </a:p>
          <a:p>
            <a:pPr marL="0" indent="0" algn="just">
              <a:spcBef>
                <a:spcPts val="74"/>
              </a:spcBef>
            </a:pPr>
            <a:r>
              <a:rPr lang="it-IT" sz="900" dirty="0" smtClean="0"/>
              <a:t>Si </a:t>
            </a:r>
            <a:r>
              <a:rPr lang="it-IT" sz="900" dirty="0"/>
              <a:t>gioca </a:t>
            </a:r>
            <a:r>
              <a:rPr lang="it-IT" sz="900" dirty="0" smtClean="0"/>
              <a:t>con due </a:t>
            </a:r>
            <a:r>
              <a:rPr lang="it-IT" sz="900" dirty="0"/>
              <a:t>mazzi.</a:t>
            </a:r>
          </a:p>
          <a:p>
            <a:pPr marL="0" indent="0" algn="just">
              <a:spcBef>
                <a:spcPts val="74"/>
              </a:spcBef>
            </a:pPr>
            <a:r>
              <a:rPr lang="it-IT" sz="900" dirty="0"/>
              <a:t>Scopo: vincere premi.</a:t>
            </a:r>
          </a:p>
          <a:p>
            <a:pPr marL="0" indent="0" algn="just">
              <a:spcBef>
                <a:spcPts val="74"/>
              </a:spcBef>
            </a:pPr>
            <a:r>
              <a:rPr lang="it-IT" sz="900" dirty="0"/>
              <a:t>Istruzioni. Distribuire, o vendere, le carte di un mazzo tra i giocatori. I giocatori pongono le loro carte  scoperte sul tavolo, di fronte a loro. In ogni momento del gioco i giocatori possono scambiarsi le carte o venderle tra di loro. </a:t>
            </a:r>
          </a:p>
          <a:p>
            <a:pPr marL="0" indent="0" algn="just">
              <a:spcBef>
                <a:spcPts val="74"/>
              </a:spcBef>
              <a:buNone/>
            </a:pPr>
            <a:r>
              <a:rPr lang="it-IT" sz="900" dirty="0"/>
              <a:t>Alcune carte del secondo mazzo vengono poste coperte sul tavolo e sopra di essi si posizionano dei premi</a:t>
            </a:r>
            <a:r>
              <a:rPr lang="it-IT" sz="900" dirty="0" smtClean="0"/>
              <a:t>.</a:t>
            </a:r>
            <a:endParaRPr lang="it-IT" sz="900" dirty="0"/>
          </a:p>
        </p:txBody>
      </p:sp>
    </p:spTree>
    <p:extLst>
      <p:ext uri="{BB962C8B-B14F-4D97-AF65-F5344CB8AC3E}">
        <p14:creationId xmlns:p14="http://schemas.microsoft.com/office/powerpoint/2010/main" val="370480343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
            <a:ext cx="2016125" cy="2735263"/>
          </a:xfrm>
          <a:prstGeom prst="rect">
            <a:avLst/>
          </a:prstGeom>
          <a:solidFill>
            <a:srgbClr val="FFC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egnaposto contenuto 2"/>
          <p:cNvSpPr>
            <a:spLocks noGrp="1"/>
          </p:cNvSpPr>
          <p:nvPr>
            <p:ph idx="1"/>
          </p:nvPr>
        </p:nvSpPr>
        <p:spPr>
          <a:xfrm>
            <a:off x="192008" y="195136"/>
            <a:ext cx="1628219" cy="2257028"/>
          </a:xfrm>
        </p:spPr>
        <p:txBody>
          <a:bodyPr>
            <a:noAutofit/>
          </a:bodyPr>
          <a:lstStyle/>
          <a:p>
            <a:pPr marL="0" indent="0" algn="just">
              <a:spcBef>
                <a:spcPts val="74"/>
              </a:spcBef>
              <a:buNone/>
            </a:pPr>
            <a:r>
              <a:rPr lang="it-IT" sz="900" dirty="0" smtClean="0"/>
              <a:t>Un </a:t>
            </a:r>
            <a:r>
              <a:rPr lang="it-IT" sz="900" dirty="0"/>
              <a:t>giocatore funge da banditore ed estrare una carta alla volta dal secondo mazzo. Le carte estratte sono perdenti, chi </a:t>
            </a:r>
            <a:r>
              <a:rPr lang="it-IT" sz="900" dirty="0" smtClean="0"/>
              <a:t>ha la carta corrispondente la </a:t>
            </a:r>
            <a:r>
              <a:rPr lang="it-IT" sz="900" dirty="0"/>
              <a:t>elimina dal gioco.</a:t>
            </a:r>
          </a:p>
          <a:p>
            <a:pPr marL="0" indent="0" algn="just">
              <a:spcBef>
                <a:spcPts val="74"/>
              </a:spcBef>
              <a:buNone/>
            </a:pPr>
            <a:r>
              <a:rPr lang="it-IT" sz="900" dirty="0"/>
              <a:t>Il banditore può, in ogni momento, dichiarare che la carta che sta per estrarre sarà vincitrice e dichiara il premio corrispondente.</a:t>
            </a:r>
          </a:p>
          <a:p>
            <a:pPr marL="0" indent="0" algn="just">
              <a:spcBef>
                <a:spcPts val="74"/>
              </a:spcBef>
              <a:buNone/>
            </a:pPr>
            <a:r>
              <a:rPr lang="it-IT" sz="900" dirty="0"/>
              <a:t>Una volta estratte tutte le carte, si scoprono quelle sul tavolo e si assegnano i premi corrispondenti.</a:t>
            </a:r>
          </a:p>
        </p:txBody>
      </p:sp>
    </p:spTree>
    <p:extLst>
      <p:ext uri="{BB962C8B-B14F-4D97-AF65-F5344CB8AC3E}">
        <p14:creationId xmlns:p14="http://schemas.microsoft.com/office/powerpoint/2010/main" val="272205790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31371" y="233443"/>
            <a:ext cx="1724824" cy="2048601"/>
          </a:xfrm>
        </p:spPr>
        <p:txBody>
          <a:bodyPr>
            <a:normAutofit/>
          </a:bodyPr>
          <a:lstStyle/>
          <a:p>
            <a:pPr marL="0" indent="0" algn="ctr">
              <a:buNone/>
            </a:pPr>
            <a:r>
              <a:rPr lang="it-IT" sz="735" b="1" dirty="0">
                <a:latin typeface="Comic Sans MS" panose="030F0702030302020204" pitchFamily="66" charset="0"/>
              </a:rPr>
              <a:t>S. Lucia 2025  </a:t>
            </a:r>
          </a:p>
          <a:p>
            <a:pPr marL="0" indent="0">
              <a:buNone/>
            </a:pPr>
            <a:r>
              <a:rPr lang="it-IT" sz="735" dirty="0">
                <a:latin typeface="Comic Sans MS" panose="030F0702030302020204" pitchFamily="66" charset="0"/>
              </a:rPr>
              <a:t>Ideazione e impaginazione </a:t>
            </a:r>
            <a:r>
              <a:rPr lang="en-GB" sz="735" i="1" dirty="0">
                <a:latin typeface="Comic Sans MS" panose="030F0702030302020204" pitchFamily="66" charset="0"/>
              </a:rPr>
              <a:t>by</a:t>
            </a:r>
            <a:r>
              <a:rPr lang="en-GB" sz="735" i="1" dirty="0">
                <a:latin typeface="Comics"/>
              </a:rPr>
              <a:t> Joe</a:t>
            </a:r>
            <a:r>
              <a:rPr lang="en-GB" sz="735" i="1" dirty="0">
                <a:latin typeface="Comic Sans MS" panose="030F0702030302020204" pitchFamily="66" charset="0"/>
              </a:rPr>
              <a:t> </a:t>
            </a:r>
            <a:r>
              <a:rPr lang="la-001" sz="735" i="1" dirty="0">
                <a:latin typeface="Comic Sans MS" panose="030F0702030302020204" pitchFamily="66" charset="0"/>
                <a:sym typeface="Symbol" panose="05050102010706020507" pitchFamily="18" charset="2"/>
              </a:rPr>
              <a:t></a:t>
            </a:r>
            <a:r>
              <a:rPr lang="en-GB" sz="735" i="1" dirty="0">
                <a:latin typeface="Comic Sans MS" panose="030F0702030302020204" pitchFamily="66" charset="0"/>
              </a:rPr>
              <a:t> </a:t>
            </a:r>
          </a:p>
          <a:p>
            <a:pPr marL="0" indent="0">
              <a:buNone/>
            </a:pPr>
            <a:endParaRPr lang="it-IT" sz="735" dirty="0">
              <a:latin typeface="Comic Sans MS" panose="030F0702030302020204" pitchFamily="66" charset="0"/>
            </a:endParaRPr>
          </a:p>
          <a:p>
            <a:pPr marL="0" indent="0">
              <a:buNone/>
            </a:pPr>
            <a:endParaRPr lang="it-IT" sz="735" dirty="0">
              <a:latin typeface="Comic Sans MS" panose="030F0702030302020204" pitchFamily="66" charset="0"/>
            </a:endParaRPr>
          </a:p>
        </p:txBody>
      </p:sp>
      <p:grpSp>
        <p:nvGrpSpPr>
          <p:cNvPr id="6" name="Gruppo 5"/>
          <p:cNvGrpSpPr/>
          <p:nvPr/>
        </p:nvGrpSpPr>
        <p:grpSpPr>
          <a:xfrm>
            <a:off x="336001" y="568898"/>
            <a:ext cx="1276219" cy="1090320"/>
            <a:chOff x="320475" y="1176654"/>
            <a:chExt cx="1798421" cy="1477174"/>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978" y="1176654"/>
              <a:ext cx="1087967" cy="1217934"/>
            </a:xfrm>
            <a:prstGeom prst="rect">
              <a:avLst/>
            </a:prstGeom>
          </p:spPr>
        </p:pic>
        <p:sp>
          <p:nvSpPr>
            <p:cNvPr id="7" name="Nastro 4 6"/>
            <p:cNvSpPr/>
            <p:nvPr/>
          </p:nvSpPr>
          <p:spPr>
            <a:xfrm>
              <a:off x="320475" y="2314854"/>
              <a:ext cx="1798421" cy="338974"/>
            </a:xfrm>
            <a:prstGeom prst="ellipseRibbon">
              <a:avLst>
                <a:gd name="adj1" fmla="val 25000"/>
                <a:gd name="adj2" fmla="val 75000"/>
                <a:gd name="adj3" fmla="val 12500"/>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a-Latn" sz="515" i="1" dirty="0">
                  <a:solidFill>
                    <a:schemeClr val="accent1">
                      <a:lumMod val="75000"/>
                    </a:schemeClr>
                  </a:solidFill>
                  <a:latin typeface="Acceptance Letter" panose="03000600000000000000" pitchFamily="66" charset="0"/>
                </a:rPr>
                <a:t>Para te </a:t>
              </a:r>
              <a:endParaRPr lang="it-IT" sz="515" i="1" dirty="0">
                <a:solidFill>
                  <a:schemeClr val="accent1">
                    <a:lumMod val="75000"/>
                  </a:schemeClr>
                </a:solidFill>
                <a:latin typeface="Acceptance Letter" panose="03000600000000000000" pitchFamily="66" charset="0"/>
              </a:endParaRPr>
            </a:p>
            <a:p>
              <a:pPr algn="ctr"/>
              <a:r>
                <a:rPr lang="la-Latn" sz="515" i="1" dirty="0">
                  <a:solidFill>
                    <a:schemeClr val="accent1">
                      <a:lumMod val="75000"/>
                    </a:schemeClr>
                  </a:solidFill>
                  <a:latin typeface="Acceptance Letter" panose="03000600000000000000" pitchFamily="66" charset="0"/>
                </a:rPr>
                <a:t>ad melius servire</a:t>
              </a:r>
              <a:endParaRPr lang="en-GB" sz="515" dirty="0">
                <a:solidFill>
                  <a:schemeClr val="accent1">
                    <a:lumMod val="75000"/>
                  </a:schemeClr>
                </a:solidFill>
              </a:endParaRPr>
            </a:p>
          </p:txBody>
        </p:sp>
      </p:grpSp>
      <p:sp>
        <p:nvSpPr>
          <p:cNvPr id="2" name="Rettangolo 1"/>
          <p:cNvSpPr/>
          <p:nvPr/>
        </p:nvSpPr>
        <p:spPr>
          <a:xfrm>
            <a:off x="336001" y="2371653"/>
            <a:ext cx="1449973" cy="205441"/>
          </a:xfrm>
          <a:prstGeom prst="rect">
            <a:avLst/>
          </a:prstGeom>
        </p:spPr>
        <p:txBody>
          <a:bodyPr wrap="square">
            <a:spAutoFit/>
          </a:bodyPr>
          <a:lstStyle/>
          <a:p>
            <a:r>
              <a:rPr lang="en-GB" sz="735" dirty="0"/>
              <a:t>http://www.legnani.eu/SLucia/</a:t>
            </a:r>
          </a:p>
        </p:txBody>
      </p:sp>
      <p:sp>
        <p:nvSpPr>
          <p:cNvPr id="8" name="CasellaDiTesto 7"/>
          <p:cNvSpPr txBox="1"/>
          <p:nvPr/>
        </p:nvSpPr>
        <p:spPr>
          <a:xfrm>
            <a:off x="342502" y="1850387"/>
            <a:ext cx="862770" cy="431657"/>
          </a:xfrm>
          <a:prstGeom prst="rect">
            <a:avLst/>
          </a:prstGeom>
          <a:noFill/>
        </p:spPr>
        <p:txBody>
          <a:bodyPr wrap="square" rtlCol="0">
            <a:spAutoFit/>
          </a:bodyPr>
          <a:lstStyle/>
          <a:p>
            <a:r>
              <a:rPr lang="it-IT" sz="735" dirty="0" smtClean="0"/>
              <a:t>personaggi</a:t>
            </a:r>
            <a:r>
              <a:rPr lang="en-GB" sz="735" dirty="0" smtClean="0"/>
              <a:t> </a:t>
            </a:r>
            <a:r>
              <a:rPr lang="en-GB" sz="735" dirty="0"/>
              <a:t>by </a:t>
            </a:r>
          </a:p>
          <a:p>
            <a:r>
              <a:rPr lang="en-GB" sz="735" dirty="0"/>
              <a:t>Panda Felice </a:t>
            </a:r>
          </a:p>
          <a:p>
            <a:r>
              <a:rPr lang="en-GB" sz="735" dirty="0"/>
              <a:t>(Anna Luraschi </a:t>
            </a:r>
            <a:r>
              <a:rPr lang="la-001" sz="735" dirty="0">
                <a:latin typeface="Comic Sans MS" panose="030F0702030302020204" pitchFamily="66" charset="0"/>
                <a:sym typeface="Symbol" panose="05050102010706020507" pitchFamily="18" charset="2"/>
              </a:rPr>
              <a:t></a:t>
            </a:r>
            <a:r>
              <a:rPr lang="en-GB" sz="735" dirty="0"/>
              <a:t>)</a:t>
            </a:r>
          </a:p>
        </p:txBody>
      </p:sp>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6403" y="1850387"/>
            <a:ext cx="369571" cy="407721"/>
          </a:xfrm>
          <a:prstGeom prst="rect">
            <a:avLst/>
          </a:prstGeom>
        </p:spPr>
      </p:pic>
    </p:spTree>
    <p:extLst>
      <p:ext uri="{BB962C8B-B14F-4D97-AF65-F5344CB8AC3E}">
        <p14:creationId xmlns:p14="http://schemas.microsoft.com/office/powerpoint/2010/main" val="323141082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892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79975" y="257820"/>
            <a:ext cx="1511059" cy="1203657"/>
            <a:chOff x="379975" y="257820"/>
            <a:chExt cx="1511059" cy="1203657"/>
          </a:xfrm>
        </p:grpSpPr>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21631" y="257820"/>
              <a:ext cx="1069403" cy="1203657"/>
            </a:xfrm>
            <a:prstGeom prst="rect">
              <a:avLst/>
            </a:prstGeom>
          </p:spPr>
        </p:pic>
        <p:pic>
          <p:nvPicPr>
            <p:cNvPr id="4" name="Immagin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379975" y="362978"/>
              <a:ext cx="763807" cy="897725"/>
            </a:xfrm>
            <a:prstGeom prst="rect">
              <a:avLst/>
            </a:prstGeom>
          </p:spPr>
        </p:pic>
      </p:grpSp>
      <p:grpSp>
        <p:nvGrpSpPr>
          <p:cNvPr id="6" name="Gruppo 5"/>
          <p:cNvGrpSpPr/>
          <p:nvPr/>
        </p:nvGrpSpPr>
        <p:grpSpPr>
          <a:xfrm rot="10800000">
            <a:off x="529331" y="1611142"/>
            <a:ext cx="957461" cy="566618"/>
            <a:chOff x="-1543808" y="1393709"/>
            <a:chExt cx="957461" cy="566618"/>
          </a:xfrm>
        </p:grpSpPr>
        <p:cxnSp>
          <p:nvCxnSpPr>
            <p:cNvPr id="7" name="Connettore diritto 6"/>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p:cNvPicPr>
              <a:picLocks noChangeAspect="1"/>
            </p:cNvPicPr>
            <p:nvPr/>
          </p:nvPicPr>
          <p:blipFill>
            <a:blip r:embed="rId6">
              <a:extLst/>
            </a:blip>
            <a:stretch>
              <a:fillRect/>
            </a:stretch>
          </p:blipFill>
          <p:spPr>
            <a:xfrm flipH="1">
              <a:off x="-1108400" y="1442692"/>
              <a:ext cx="95257" cy="86509"/>
            </a:xfrm>
            <a:prstGeom prst="rect">
              <a:avLst/>
            </a:prstGeom>
          </p:spPr>
        </p:pic>
        <p:pic>
          <p:nvPicPr>
            <p:cNvPr id="14" name="Immagine 13"/>
            <p:cNvPicPr>
              <a:picLocks noChangeAspect="1"/>
            </p:cNvPicPr>
            <p:nvPr/>
          </p:nvPicPr>
          <p:blipFill>
            <a:blip r:embed="rId6">
              <a:extLst/>
            </a:blip>
            <a:stretch>
              <a:fillRect/>
            </a:stretch>
          </p:blipFill>
          <p:spPr>
            <a:xfrm flipH="1">
              <a:off x="-1291635" y="1621001"/>
              <a:ext cx="95257" cy="86509"/>
            </a:xfrm>
            <a:prstGeom prst="rect">
              <a:avLst/>
            </a:prstGeom>
          </p:spPr>
        </p:pic>
        <p:pic>
          <p:nvPicPr>
            <p:cNvPr id="15" name="Immagine 14"/>
            <p:cNvPicPr>
              <a:picLocks noChangeAspect="1"/>
            </p:cNvPicPr>
            <p:nvPr/>
          </p:nvPicPr>
          <p:blipFill>
            <a:blip r:embed="rId6">
              <a:extLst/>
            </a:blip>
            <a:stretch>
              <a:fillRect/>
            </a:stretch>
          </p:blipFill>
          <p:spPr>
            <a:xfrm flipH="1">
              <a:off x="-1543808" y="1677858"/>
              <a:ext cx="95257" cy="86509"/>
            </a:xfrm>
            <a:prstGeom prst="rect">
              <a:avLst/>
            </a:prstGeom>
          </p:spPr>
        </p:pic>
        <p:pic>
          <p:nvPicPr>
            <p:cNvPr id="16" name="Immagine 15"/>
            <p:cNvPicPr>
              <a:picLocks noChangeAspect="1"/>
            </p:cNvPicPr>
            <p:nvPr/>
          </p:nvPicPr>
          <p:blipFill>
            <a:blip r:embed="rId6">
              <a:extLst/>
            </a:blip>
            <a:stretch>
              <a:fillRect/>
            </a:stretch>
          </p:blipFill>
          <p:spPr>
            <a:xfrm flipH="1">
              <a:off x="-1300191" y="1814704"/>
              <a:ext cx="95257" cy="86509"/>
            </a:xfrm>
            <a:prstGeom prst="rect">
              <a:avLst/>
            </a:prstGeom>
          </p:spPr>
        </p:pic>
        <p:pic>
          <p:nvPicPr>
            <p:cNvPr id="17" name="Immagine 16"/>
            <p:cNvPicPr>
              <a:picLocks noChangeAspect="1"/>
            </p:cNvPicPr>
            <p:nvPr/>
          </p:nvPicPr>
          <p:blipFill>
            <a:blip r:embed="rId6">
              <a:extLst/>
            </a:blip>
            <a:stretch>
              <a:fillRect/>
            </a:stretch>
          </p:blipFill>
          <p:spPr>
            <a:xfrm flipH="1">
              <a:off x="-1492601" y="1873818"/>
              <a:ext cx="95257" cy="86509"/>
            </a:xfrm>
            <a:prstGeom prst="rect">
              <a:avLst/>
            </a:prstGeom>
          </p:spPr>
        </p:pic>
        <p:cxnSp>
          <p:nvCxnSpPr>
            <p:cNvPr id="18" name="Connettore diritto 17"/>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Immagine 18"/>
            <p:cNvPicPr>
              <a:picLocks noChangeAspect="1"/>
            </p:cNvPicPr>
            <p:nvPr/>
          </p:nvPicPr>
          <p:blipFill>
            <a:blip r:embed="rId6">
              <a:extLst/>
            </a:blip>
            <a:stretch>
              <a:fillRect/>
            </a:stretch>
          </p:blipFill>
          <p:spPr>
            <a:xfrm flipH="1">
              <a:off x="-681604" y="1481989"/>
              <a:ext cx="95257" cy="86509"/>
            </a:xfrm>
            <a:prstGeom prst="rect">
              <a:avLst/>
            </a:prstGeom>
          </p:spPr>
        </p:pic>
        <p:pic>
          <p:nvPicPr>
            <p:cNvPr id="20" name="Immagine 19"/>
            <p:cNvPicPr>
              <a:picLocks noChangeAspect="1"/>
            </p:cNvPicPr>
            <p:nvPr/>
          </p:nvPicPr>
          <p:blipFill>
            <a:blip r:embed="rId6">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497178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318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79975" y="257820"/>
            <a:ext cx="1511059" cy="1203657"/>
            <a:chOff x="379975" y="257820"/>
            <a:chExt cx="1511059" cy="1203657"/>
          </a:xfrm>
        </p:grpSpPr>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21631" y="257820"/>
              <a:ext cx="1069403" cy="1203657"/>
            </a:xfrm>
            <a:prstGeom prst="rect">
              <a:avLst/>
            </a:prstGeom>
          </p:spPr>
        </p:pic>
        <p:pic>
          <p:nvPicPr>
            <p:cNvPr id="4" name="Immagin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379975" y="362978"/>
              <a:ext cx="763807" cy="897725"/>
            </a:xfrm>
            <a:prstGeom prst="rect">
              <a:avLst/>
            </a:prstGeom>
          </p:spPr>
        </p:pic>
      </p:grpSp>
      <p:grpSp>
        <p:nvGrpSpPr>
          <p:cNvPr id="5" name="Gruppo 4"/>
          <p:cNvGrpSpPr/>
          <p:nvPr/>
        </p:nvGrpSpPr>
        <p:grpSpPr>
          <a:xfrm rot="10800000">
            <a:off x="529331" y="1611142"/>
            <a:ext cx="957461" cy="566618"/>
            <a:chOff x="-1543808" y="1393709"/>
            <a:chExt cx="957461" cy="566618"/>
          </a:xfrm>
        </p:grpSpPr>
        <p:cxnSp>
          <p:nvCxnSpPr>
            <p:cNvPr id="6" name="Connettore diritto 5"/>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p:cNvPicPr>
              <a:picLocks noChangeAspect="1"/>
            </p:cNvPicPr>
            <p:nvPr/>
          </p:nvPicPr>
          <p:blipFill>
            <a:blip r:embed="rId6">
              <a:extLst/>
            </a:blip>
            <a:stretch>
              <a:fillRect/>
            </a:stretch>
          </p:blipFill>
          <p:spPr>
            <a:xfrm flipH="1">
              <a:off x="-1108400" y="1442692"/>
              <a:ext cx="95257" cy="86509"/>
            </a:xfrm>
            <a:prstGeom prst="rect">
              <a:avLst/>
            </a:prstGeom>
          </p:spPr>
        </p:pic>
        <p:pic>
          <p:nvPicPr>
            <p:cNvPr id="13" name="Immagine 12"/>
            <p:cNvPicPr>
              <a:picLocks noChangeAspect="1"/>
            </p:cNvPicPr>
            <p:nvPr/>
          </p:nvPicPr>
          <p:blipFill>
            <a:blip r:embed="rId6">
              <a:extLst/>
            </a:blip>
            <a:stretch>
              <a:fillRect/>
            </a:stretch>
          </p:blipFill>
          <p:spPr>
            <a:xfrm flipH="1">
              <a:off x="-1291635" y="1621001"/>
              <a:ext cx="95257" cy="86509"/>
            </a:xfrm>
            <a:prstGeom prst="rect">
              <a:avLst/>
            </a:prstGeom>
          </p:spPr>
        </p:pic>
        <p:pic>
          <p:nvPicPr>
            <p:cNvPr id="14" name="Immagine 13"/>
            <p:cNvPicPr>
              <a:picLocks noChangeAspect="1"/>
            </p:cNvPicPr>
            <p:nvPr/>
          </p:nvPicPr>
          <p:blipFill>
            <a:blip r:embed="rId6">
              <a:extLst/>
            </a:blip>
            <a:stretch>
              <a:fillRect/>
            </a:stretch>
          </p:blipFill>
          <p:spPr>
            <a:xfrm flipH="1">
              <a:off x="-1543808" y="1677858"/>
              <a:ext cx="95257" cy="86509"/>
            </a:xfrm>
            <a:prstGeom prst="rect">
              <a:avLst/>
            </a:prstGeom>
          </p:spPr>
        </p:pic>
        <p:pic>
          <p:nvPicPr>
            <p:cNvPr id="15" name="Immagine 14"/>
            <p:cNvPicPr>
              <a:picLocks noChangeAspect="1"/>
            </p:cNvPicPr>
            <p:nvPr/>
          </p:nvPicPr>
          <p:blipFill>
            <a:blip r:embed="rId6">
              <a:extLst/>
            </a:blip>
            <a:stretch>
              <a:fillRect/>
            </a:stretch>
          </p:blipFill>
          <p:spPr>
            <a:xfrm flipH="1">
              <a:off x="-1300191" y="1814704"/>
              <a:ext cx="95257" cy="86509"/>
            </a:xfrm>
            <a:prstGeom prst="rect">
              <a:avLst/>
            </a:prstGeom>
          </p:spPr>
        </p:pic>
        <p:pic>
          <p:nvPicPr>
            <p:cNvPr id="16" name="Immagine 15"/>
            <p:cNvPicPr>
              <a:picLocks noChangeAspect="1"/>
            </p:cNvPicPr>
            <p:nvPr/>
          </p:nvPicPr>
          <p:blipFill>
            <a:blip r:embed="rId6">
              <a:extLst/>
            </a:blip>
            <a:stretch>
              <a:fillRect/>
            </a:stretch>
          </p:blipFill>
          <p:spPr>
            <a:xfrm flipH="1">
              <a:off x="-1492601" y="1873818"/>
              <a:ext cx="95257" cy="86509"/>
            </a:xfrm>
            <a:prstGeom prst="rect">
              <a:avLst/>
            </a:prstGeom>
          </p:spPr>
        </p:pic>
        <p:cxnSp>
          <p:nvCxnSpPr>
            <p:cNvPr id="17" name="Connettore diritto 16"/>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magine 17"/>
            <p:cNvPicPr>
              <a:picLocks noChangeAspect="1"/>
            </p:cNvPicPr>
            <p:nvPr/>
          </p:nvPicPr>
          <p:blipFill>
            <a:blip r:embed="rId6">
              <a:extLst/>
            </a:blip>
            <a:stretch>
              <a:fillRect/>
            </a:stretch>
          </p:blipFill>
          <p:spPr>
            <a:xfrm flipH="1">
              <a:off x="-681604" y="1481989"/>
              <a:ext cx="95257" cy="86509"/>
            </a:xfrm>
            <a:prstGeom prst="rect">
              <a:avLst/>
            </a:prstGeom>
          </p:spPr>
        </p:pic>
        <p:pic>
          <p:nvPicPr>
            <p:cNvPr id="19" name="Immagine 18"/>
            <p:cNvPicPr>
              <a:picLocks noChangeAspect="1"/>
            </p:cNvPicPr>
            <p:nvPr/>
          </p:nvPicPr>
          <p:blipFill>
            <a:blip r:embed="rId6">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78571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29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299724" y="360187"/>
            <a:ext cx="1416676" cy="919414"/>
            <a:chOff x="265705" y="368002"/>
            <a:chExt cx="1416676" cy="919414"/>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grpSp>
        <p:nvGrpSpPr>
          <p:cNvPr id="6" name="Gruppo 5"/>
          <p:cNvGrpSpPr/>
          <p:nvPr/>
        </p:nvGrpSpPr>
        <p:grpSpPr>
          <a:xfrm rot="10800000">
            <a:off x="529331" y="1611142"/>
            <a:ext cx="957461" cy="566618"/>
            <a:chOff x="-1543808" y="1393709"/>
            <a:chExt cx="957461" cy="566618"/>
          </a:xfrm>
        </p:grpSpPr>
        <p:cxnSp>
          <p:nvCxnSpPr>
            <p:cNvPr id="7" name="Connettore diritto 6"/>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p:cNvPicPr>
              <a:picLocks noChangeAspect="1"/>
            </p:cNvPicPr>
            <p:nvPr/>
          </p:nvPicPr>
          <p:blipFill>
            <a:blip r:embed="rId6">
              <a:extLst/>
            </a:blip>
            <a:stretch>
              <a:fillRect/>
            </a:stretch>
          </p:blipFill>
          <p:spPr>
            <a:xfrm flipH="1">
              <a:off x="-1108400" y="1442692"/>
              <a:ext cx="95257" cy="86509"/>
            </a:xfrm>
            <a:prstGeom prst="rect">
              <a:avLst/>
            </a:prstGeom>
          </p:spPr>
        </p:pic>
        <p:pic>
          <p:nvPicPr>
            <p:cNvPr id="14" name="Immagine 13"/>
            <p:cNvPicPr>
              <a:picLocks noChangeAspect="1"/>
            </p:cNvPicPr>
            <p:nvPr/>
          </p:nvPicPr>
          <p:blipFill>
            <a:blip r:embed="rId6">
              <a:extLst/>
            </a:blip>
            <a:stretch>
              <a:fillRect/>
            </a:stretch>
          </p:blipFill>
          <p:spPr>
            <a:xfrm flipH="1">
              <a:off x="-1291635" y="1621001"/>
              <a:ext cx="95257" cy="86509"/>
            </a:xfrm>
            <a:prstGeom prst="rect">
              <a:avLst/>
            </a:prstGeom>
          </p:spPr>
        </p:pic>
        <p:pic>
          <p:nvPicPr>
            <p:cNvPr id="15" name="Immagine 14"/>
            <p:cNvPicPr>
              <a:picLocks noChangeAspect="1"/>
            </p:cNvPicPr>
            <p:nvPr/>
          </p:nvPicPr>
          <p:blipFill>
            <a:blip r:embed="rId6">
              <a:extLst/>
            </a:blip>
            <a:stretch>
              <a:fillRect/>
            </a:stretch>
          </p:blipFill>
          <p:spPr>
            <a:xfrm flipH="1">
              <a:off x="-1543808" y="1677858"/>
              <a:ext cx="95257" cy="86509"/>
            </a:xfrm>
            <a:prstGeom prst="rect">
              <a:avLst/>
            </a:prstGeom>
          </p:spPr>
        </p:pic>
        <p:pic>
          <p:nvPicPr>
            <p:cNvPr id="16" name="Immagine 15"/>
            <p:cNvPicPr>
              <a:picLocks noChangeAspect="1"/>
            </p:cNvPicPr>
            <p:nvPr/>
          </p:nvPicPr>
          <p:blipFill>
            <a:blip r:embed="rId6">
              <a:extLst/>
            </a:blip>
            <a:stretch>
              <a:fillRect/>
            </a:stretch>
          </p:blipFill>
          <p:spPr>
            <a:xfrm flipH="1">
              <a:off x="-1300191" y="1814704"/>
              <a:ext cx="95257" cy="86509"/>
            </a:xfrm>
            <a:prstGeom prst="rect">
              <a:avLst/>
            </a:prstGeom>
          </p:spPr>
        </p:pic>
        <p:pic>
          <p:nvPicPr>
            <p:cNvPr id="17" name="Immagine 16"/>
            <p:cNvPicPr>
              <a:picLocks noChangeAspect="1"/>
            </p:cNvPicPr>
            <p:nvPr/>
          </p:nvPicPr>
          <p:blipFill>
            <a:blip r:embed="rId6">
              <a:extLst/>
            </a:blip>
            <a:stretch>
              <a:fillRect/>
            </a:stretch>
          </p:blipFill>
          <p:spPr>
            <a:xfrm flipH="1">
              <a:off x="-1492601" y="1873818"/>
              <a:ext cx="95257" cy="86509"/>
            </a:xfrm>
            <a:prstGeom prst="rect">
              <a:avLst/>
            </a:prstGeom>
          </p:spPr>
        </p:pic>
        <p:cxnSp>
          <p:nvCxnSpPr>
            <p:cNvPr id="18" name="Connettore diritto 17"/>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Immagine 18"/>
            <p:cNvPicPr>
              <a:picLocks noChangeAspect="1"/>
            </p:cNvPicPr>
            <p:nvPr/>
          </p:nvPicPr>
          <p:blipFill>
            <a:blip r:embed="rId6">
              <a:extLst/>
            </a:blip>
            <a:stretch>
              <a:fillRect/>
            </a:stretch>
          </p:blipFill>
          <p:spPr>
            <a:xfrm flipH="1">
              <a:off x="-681604" y="1481989"/>
              <a:ext cx="95257" cy="86509"/>
            </a:xfrm>
            <a:prstGeom prst="rect">
              <a:avLst/>
            </a:prstGeom>
          </p:spPr>
        </p:pic>
        <p:pic>
          <p:nvPicPr>
            <p:cNvPr id="20" name="Immagine 19"/>
            <p:cNvPicPr>
              <a:picLocks noChangeAspect="1"/>
            </p:cNvPicPr>
            <p:nvPr/>
          </p:nvPicPr>
          <p:blipFill>
            <a:blip r:embed="rId6">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2141488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26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299724" y="360187"/>
            <a:ext cx="1416676" cy="919414"/>
            <a:chOff x="265705" y="368002"/>
            <a:chExt cx="1416676" cy="919414"/>
          </a:xfrm>
        </p:grpSpPr>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grpSp>
        <p:nvGrpSpPr>
          <p:cNvPr id="5" name="Gruppo 4"/>
          <p:cNvGrpSpPr/>
          <p:nvPr/>
        </p:nvGrpSpPr>
        <p:grpSpPr>
          <a:xfrm rot="10800000">
            <a:off x="529331" y="1611142"/>
            <a:ext cx="957461" cy="566618"/>
            <a:chOff x="-1543808" y="1393709"/>
            <a:chExt cx="957461" cy="566618"/>
          </a:xfrm>
        </p:grpSpPr>
        <p:cxnSp>
          <p:nvCxnSpPr>
            <p:cNvPr id="6" name="Connettore diritto 5"/>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magine 11"/>
            <p:cNvPicPr>
              <a:picLocks noChangeAspect="1"/>
            </p:cNvPicPr>
            <p:nvPr/>
          </p:nvPicPr>
          <p:blipFill>
            <a:blip r:embed="rId6">
              <a:extLst/>
            </a:blip>
            <a:stretch>
              <a:fillRect/>
            </a:stretch>
          </p:blipFill>
          <p:spPr>
            <a:xfrm flipH="1">
              <a:off x="-1108400" y="1442692"/>
              <a:ext cx="95257" cy="86509"/>
            </a:xfrm>
            <a:prstGeom prst="rect">
              <a:avLst/>
            </a:prstGeom>
          </p:spPr>
        </p:pic>
        <p:pic>
          <p:nvPicPr>
            <p:cNvPr id="13" name="Immagine 12"/>
            <p:cNvPicPr>
              <a:picLocks noChangeAspect="1"/>
            </p:cNvPicPr>
            <p:nvPr/>
          </p:nvPicPr>
          <p:blipFill>
            <a:blip r:embed="rId6">
              <a:extLst/>
            </a:blip>
            <a:stretch>
              <a:fillRect/>
            </a:stretch>
          </p:blipFill>
          <p:spPr>
            <a:xfrm flipH="1">
              <a:off x="-1291635" y="1621001"/>
              <a:ext cx="95257" cy="86509"/>
            </a:xfrm>
            <a:prstGeom prst="rect">
              <a:avLst/>
            </a:prstGeom>
          </p:spPr>
        </p:pic>
        <p:pic>
          <p:nvPicPr>
            <p:cNvPr id="14" name="Immagine 13"/>
            <p:cNvPicPr>
              <a:picLocks noChangeAspect="1"/>
            </p:cNvPicPr>
            <p:nvPr/>
          </p:nvPicPr>
          <p:blipFill>
            <a:blip r:embed="rId6">
              <a:extLst/>
            </a:blip>
            <a:stretch>
              <a:fillRect/>
            </a:stretch>
          </p:blipFill>
          <p:spPr>
            <a:xfrm flipH="1">
              <a:off x="-1543808" y="1677858"/>
              <a:ext cx="95257" cy="86509"/>
            </a:xfrm>
            <a:prstGeom prst="rect">
              <a:avLst/>
            </a:prstGeom>
          </p:spPr>
        </p:pic>
        <p:pic>
          <p:nvPicPr>
            <p:cNvPr id="15" name="Immagine 14"/>
            <p:cNvPicPr>
              <a:picLocks noChangeAspect="1"/>
            </p:cNvPicPr>
            <p:nvPr/>
          </p:nvPicPr>
          <p:blipFill>
            <a:blip r:embed="rId6">
              <a:extLst/>
            </a:blip>
            <a:stretch>
              <a:fillRect/>
            </a:stretch>
          </p:blipFill>
          <p:spPr>
            <a:xfrm flipH="1">
              <a:off x="-1300191" y="1814704"/>
              <a:ext cx="95257" cy="86509"/>
            </a:xfrm>
            <a:prstGeom prst="rect">
              <a:avLst/>
            </a:prstGeom>
          </p:spPr>
        </p:pic>
        <p:pic>
          <p:nvPicPr>
            <p:cNvPr id="16" name="Immagine 15"/>
            <p:cNvPicPr>
              <a:picLocks noChangeAspect="1"/>
            </p:cNvPicPr>
            <p:nvPr/>
          </p:nvPicPr>
          <p:blipFill>
            <a:blip r:embed="rId6">
              <a:extLst/>
            </a:blip>
            <a:stretch>
              <a:fillRect/>
            </a:stretch>
          </p:blipFill>
          <p:spPr>
            <a:xfrm flipH="1">
              <a:off x="-1492601" y="1873818"/>
              <a:ext cx="95257" cy="86509"/>
            </a:xfrm>
            <a:prstGeom prst="rect">
              <a:avLst/>
            </a:prstGeom>
          </p:spPr>
        </p:pic>
        <p:cxnSp>
          <p:nvCxnSpPr>
            <p:cNvPr id="17" name="Connettore diritto 16"/>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magine 17"/>
            <p:cNvPicPr>
              <a:picLocks noChangeAspect="1"/>
            </p:cNvPicPr>
            <p:nvPr/>
          </p:nvPicPr>
          <p:blipFill>
            <a:blip r:embed="rId6">
              <a:extLst/>
            </a:blip>
            <a:stretch>
              <a:fillRect/>
            </a:stretch>
          </p:blipFill>
          <p:spPr>
            <a:xfrm flipH="1">
              <a:off x="-681604" y="1481989"/>
              <a:ext cx="95257" cy="86509"/>
            </a:xfrm>
            <a:prstGeom prst="rect">
              <a:avLst/>
            </a:prstGeom>
          </p:spPr>
        </p:pic>
        <p:pic>
          <p:nvPicPr>
            <p:cNvPr id="19" name="Immagine 18"/>
            <p:cNvPicPr>
              <a:picLocks noChangeAspect="1"/>
            </p:cNvPicPr>
            <p:nvPr/>
          </p:nvPicPr>
          <p:blipFill>
            <a:blip r:embed="rId6">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690209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8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8500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44462"/>
            <a:ext cx="847737" cy="1023169"/>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5" name="Connettore diritto 4"/>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magine 10"/>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5" name="Immagine 14"/>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6" name="Connettore diritto 15"/>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magine 16"/>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8" name="Immagine 17"/>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3565469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5343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44462"/>
            <a:ext cx="847737" cy="1023169"/>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4" name="Connettore diritto 3"/>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1" name="Immagine 10"/>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5" name="Connettore diritto 14"/>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Immagine 15"/>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7" name="Immagine 16"/>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4059091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419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0" y="382505"/>
            <a:ext cx="893183" cy="885587"/>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5" name="Connettore diritto 4"/>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magine 10"/>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5" name="Immagine 14"/>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6" name="Connettore diritto 15"/>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magine 16"/>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8" name="Immagine 17"/>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609811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378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0" y="382505"/>
            <a:ext cx="893183" cy="885587"/>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4" name="Connettore diritto 3"/>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1" name="Immagine 10"/>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5" name="Connettore diritto 14"/>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Immagine 15"/>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7" name="Immagine 16"/>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119356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996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rot="10800000">
            <a:off x="529331" y="1611142"/>
            <a:ext cx="957461" cy="566618"/>
            <a:chOff x="-1543808" y="1393709"/>
            <a:chExt cx="957461" cy="566618"/>
          </a:xfrm>
        </p:grpSpPr>
        <p:cxnSp>
          <p:nvCxnSpPr>
            <p:cNvPr id="3" name="Connettore diritto 2"/>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Connettore diritto 3"/>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magine 8"/>
            <p:cNvPicPr>
              <a:picLocks noChangeAspect="1"/>
            </p:cNvPicPr>
            <p:nvPr/>
          </p:nvPicPr>
          <p:blipFill>
            <a:blip r:embed="rId2">
              <a:extLst/>
            </a:blip>
            <a:stretch>
              <a:fillRect/>
            </a:stretch>
          </p:blipFill>
          <p:spPr>
            <a:xfrm flipH="1">
              <a:off x="-1108400" y="1442692"/>
              <a:ext cx="95257" cy="86509"/>
            </a:xfrm>
            <a:prstGeom prst="rect">
              <a:avLst/>
            </a:prstGeom>
          </p:spPr>
        </p:pic>
        <p:pic>
          <p:nvPicPr>
            <p:cNvPr id="10" name="Immagine 9"/>
            <p:cNvPicPr>
              <a:picLocks noChangeAspect="1"/>
            </p:cNvPicPr>
            <p:nvPr/>
          </p:nvPicPr>
          <p:blipFill>
            <a:blip r:embed="rId2">
              <a:extLst/>
            </a:blip>
            <a:stretch>
              <a:fillRect/>
            </a:stretch>
          </p:blipFill>
          <p:spPr>
            <a:xfrm flipH="1">
              <a:off x="-1291635" y="1621001"/>
              <a:ext cx="95257" cy="86509"/>
            </a:xfrm>
            <a:prstGeom prst="rect">
              <a:avLst/>
            </a:prstGeom>
          </p:spPr>
        </p:pic>
        <p:pic>
          <p:nvPicPr>
            <p:cNvPr id="11" name="Immagine 10"/>
            <p:cNvPicPr>
              <a:picLocks noChangeAspect="1"/>
            </p:cNvPicPr>
            <p:nvPr/>
          </p:nvPicPr>
          <p:blipFill>
            <a:blip r:embed="rId2">
              <a:extLst/>
            </a:blip>
            <a:stretch>
              <a:fillRect/>
            </a:stretch>
          </p:blipFill>
          <p:spPr>
            <a:xfrm flipH="1">
              <a:off x="-1543808" y="1677858"/>
              <a:ext cx="95257" cy="86509"/>
            </a:xfrm>
            <a:prstGeom prst="rect">
              <a:avLst/>
            </a:prstGeom>
          </p:spPr>
        </p:pic>
        <p:pic>
          <p:nvPicPr>
            <p:cNvPr id="12" name="Immagine 11"/>
            <p:cNvPicPr>
              <a:picLocks noChangeAspect="1"/>
            </p:cNvPicPr>
            <p:nvPr/>
          </p:nvPicPr>
          <p:blipFill>
            <a:blip r:embed="rId2">
              <a:extLst/>
            </a:blip>
            <a:stretch>
              <a:fillRect/>
            </a:stretch>
          </p:blipFill>
          <p:spPr>
            <a:xfrm flipH="1">
              <a:off x="-1300191" y="1814704"/>
              <a:ext cx="95257" cy="86509"/>
            </a:xfrm>
            <a:prstGeom prst="rect">
              <a:avLst/>
            </a:prstGeom>
          </p:spPr>
        </p:pic>
        <p:pic>
          <p:nvPicPr>
            <p:cNvPr id="13" name="Immagine 12"/>
            <p:cNvPicPr>
              <a:picLocks noChangeAspect="1"/>
            </p:cNvPicPr>
            <p:nvPr/>
          </p:nvPicPr>
          <p:blipFill>
            <a:blip r:embed="rId2">
              <a:extLst/>
            </a:blip>
            <a:stretch>
              <a:fillRect/>
            </a:stretch>
          </p:blipFill>
          <p:spPr>
            <a:xfrm flipH="1">
              <a:off x="-1492601" y="1873818"/>
              <a:ext cx="95257" cy="86509"/>
            </a:xfrm>
            <a:prstGeom prst="rect">
              <a:avLst/>
            </a:prstGeom>
          </p:spPr>
        </p:pic>
        <p:cxnSp>
          <p:nvCxnSpPr>
            <p:cNvPr id="14" name="Connettore diritto 13"/>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Immagine 14"/>
            <p:cNvPicPr>
              <a:picLocks noChangeAspect="1"/>
            </p:cNvPicPr>
            <p:nvPr/>
          </p:nvPicPr>
          <p:blipFill>
            <a:blip r:embed="rId2">
              <a:extLst/>
            </a:blip>
            <a:stretch>
              <a:fillRect/>
            </a:stretch>
          </p:blipFill>
          <p:spPr>
            <a:xfrm flipH="1">
              <a:off x="-681604" y="1481989"/>
              <a:ext cx="95257" cy="86509"/>
            </a:xfrm>
            <a:prstGeom prst="rect">
              <a:avLst/>
            </a:prstGeom>
          </p:spPr>
        </p:pic>
        <p:pic>
          <p:nvPicPr>
            <p:cNvPr id="16" name="Immagine 15"/>
            <p:cNvPicPr>
              <a:picLocks noChangeAspect="1"/>
            </p:cNvPicPr>
            <p:nvPr/>
          </p:nvPicPr>
          <p:blipFill>
            <a:blip r:embed="rId2">
              <a:extLst/>
            </a:blip>
            <a:stretch>
              <a:fillRect/>
            </a:stretch>
          </p:blipFill>
          <p:spPr>
            <a:xfrm flipH="1">
              <a:off x="-868980" y="1393709"/>
              <a:ext cx="95257" cy="86509"/>
            </a:xfrm>
            <a:prstGeom prst="rect">
              <a:avLst/>
            </a:prstGeom>
          </p:spPr>
        </p:pic>
      </p:grpSp>
      <p:grpSp>
        <p:nvGrpSpPr>
          <p:cNvPr id="17" name="Gruppo 16"/>
          <p:cNvGrpSpPr/>
          <p:nvPr/>
        </p:nvGrpSpPr>
        <p:grpSpPr>
          <a:xfrm>
            <a:off x="491011" y="540435"/>
            <a:ext cx="957461" cy="566618"/>
            <a:chOff x="-1543808" y="1393709"/>
            <a:chExt cx="957461" cy="566618"/>
          </a:xfrm>
        </p:grpSpPr>
        <p:cxnSp>
          <p:nvCxnSpPr>
            <p:cNvPr id="18" name="Connettore diritto 17"/>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Immagine 23"/>
            <p:cNvPicPr>
              <a:picLocks noChangeAspect="1"/>
            </p:cNvPicPr>
            <p:nvPr/>
          </p:nvPicPr>
          <p:blipFill>
            <a:blip r:embed="rId2">
              <a:extLst/>
            </a:blip>
            <a:stretch>
              <a:fillRect/>
            </a:stretch>
          </p:blipFill>
          <p:spPr>
            <a:xfrm flipH="1">
              <a:off x="-1108400" y="1442692"/>
              <a:ext cx="95257" cy="86509"/>
            </a:xfrm>
            <a:prstGeom prst="rect">
              <a:avLst/>
            </a:prstGeom>
          </p:spPr>
        </p:pic>
        <p:pic>
          <p:nvPicPr>
            <p:cNvPr id="25" name="Immagine 24"/>
            <p:cNvPicPr>
              <a:picLocks noChangeAspect="1"/>
            </p:cNvPicPr>
            <p:nvPr/>
          </p:nvPicPr>
          <p:blipFill>
            <a:blip r:embed="rId2">
              <a:extLst/>
            </a:blip>
            <a:stretch>
              <a:fillRect/>
            </a:stretch>
          </p:blipFill>
          <p:spPr>
            <a:xfrm flipH="1">
              <a:off x="-1291635" y="1621001"/>
              <a:ext cx="95257" cy="86509"/>
            </a:xfrm>
            <a:prstGeom prst="rect">
              <a:avLst/>
            </a:prstGeom>
          </p:spPr>
        </p:pic>
        <p:pic>
          <p:nvPicPr>
            <p:cNvPr id="26" name="Immagine 25"/>
            <p:cNvPicPr>
              <a:picLocks noChangeAspect="1"/>
            </p:cNvPicPr>
            <p:nvPr/>
          </p:nvPicPr>
          <p:blipFill>
            <a:blip r:embed="rId2">
              <a:extLst/>
            </a:blip>
            <a:stretch>
              <a:fillRect/>
            </a:stretch>
          </p:blipFill>
          <p:spPr>
            <a:xfrm flipH="1">
              <a:off x="-1543808" y="1677858"/>
              <a:ext cx="95257" cy="86509"/>
            </a:xfrm>
            <a:prstGeom prst="rect">
              <a:avLst/>
            </a:prstGeom>
          </p:spPr>
        </p:pic>
        <p:pic>
          <p:nvPicPr>
            <p:cNvPr id="27" name="Immagine 26"/>
            <p:cNvPicPr>
              <a:picLocks noChangeAspect="1"/>
            </p:cNvPicPr>
            <p:nvPr/>
          </p:nvPicPr>
          <p:blipFill>
            <a:blip r:embed="rId2">
              <a:extLst/>
            </a:blip>
            <a:stretch>
              <a:fillRect/>
            </a:stretch>
          </p:blipFill>
          <p:spPr>
            <a:xfrm flipH="1">
              <a:off x="-1300191" y="1814704"/>
              <a:ext cx="95257" cy="86509"/>
            </a:xfrm>
            <a:prstGeom prst="rect">
              <a:avLst/>
            </a:prstGeom>
          </p:spPr>
        </p:pic>
        <p:pic>
          <p:nvPicPr>
            <p:cNvPr id="28" name="Immagine 27"/>
            <p:cNvPicPr>
              <a:picLocks noChangeAspect="1"/>
            </p:cNvPicPr>
            <p:nvPr/>
          </p:nvPicPr>
          <p:blipFill>
            <a:blip r:embed="rId2">
              <a:extLst/>
            </a:blip>
            <a:stretch>
              <a:fillRect/>
            </a:stretch>
          </p:blipFill>
          <p:spPr>
            <a:xfrm flipH="1">
              <a:off x="-1492601" y="1873818"/>
              <a:ext cx="95257" cy="86509"/>
            </a:xfrm>
            <a:prstGeom prst="rect">
              <a:avLst/>
            </a:prstGeom>
          </p:spPr>
        </p:pic>
        <p:cxnSp>
          <p:nvCxnSpPr>
            <p:cNvPr id="29" name="Connettore diritto 28"/>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Immagine 29"/>
            <p:cNvPicPr>
              <a:picLocks noChangeAspect="1"/>
            </p:cNvPicPr>
            <p:nvPr/>
          </p:nvPicPr>
          <p:blipFill>
            <a:blip r:embed="rId2">
              <a:extLst/>
            </a:blip>
            <a:stretch>
              <a:fillRect/>
            </a:stretch>
          </p:blipFill>
          <p:spPr>
            <a:xfrm flipH="1">
              <a:off x="-681604" y="1481989"/>
              <a:ext cx="95257" cy="86509"/>
            </a:xfrm>
            <a:prstGeom prst="rect">
              <a:avLst/>
            </a:prstGeom>
          </p:spPr>
        </p:pic>
        <p:pic>
          <p:nvPicPr>
            <p:cNvPr id="31" name="Immagine 30"/>
            <p:cNvPicPr>
              <a:picLocks noChangeAspect="1"/>
            </p:cNvPicPr>
            <p:nvPr/>
          </p:nvPicPr>
          <p:blipFill>
            <a:blip r:embed="rId2">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302057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3889" y="333179"/>
            <a:ext cx="670122" cy="566921"/>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64167" y="314540"/>
            <a:ext cx="563485" cy="626976"/>
          </a:xfrm>
          <a:prstGeom prst="rect">
            <a:avLst/>
          </a:prstGeom>
        </p:spPr>
      </p:pic>
      <p:pic>
        <p:nvPicPr>
          <p:cNvPr id="4" name="Immagine 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27647" y="812125"/>
            <a:ext cx="415370" cy="488197"/>
          </a:xfrm>
          <a:prstGeom prst="rect">
            <a:avLst/>
          </a:prstGeom>
        </p:spPr>
      </p:pic>
      <p:pic>
        <p:nvPicPr>
          <p:cNvPr id="5" name="Immagine 4"/>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9936" y="832575"/>
            <a:ext cx="603639" cy="582421"/>
          </a:xfrm>
          <a:prstGeom prst="rect">
            <a:avLst/>
          </a:prstGeom>
        </p:spPr>
      </p:pic>
      <p:pic>
        <p:nvPicPr>
          <p:cNvPr id="6" name="Immagine 5"/>
          <p:cNvPicPr>
            <a:picLocks noChangeAspect="1"/>
          </p:cNvPicPr>
          <p:nvPr/>
        </p:nvPicPr>
        <p:blipFill>
          <a:blip r:embed="rId10" cstate="print">
            <a:extLst>
              <a:ext uri="{BEBA8EAE-BF5A-486C-A8C5-ECC9F3942E4B}">
                <a14:imgProps xmlns:a14="http://schemas.microsoft.com/office/drawing/2010/main">
                  <a14:imgLayer r:embed="rId11">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39476" y="1685718"/>
            <a:ext cx="533020" cy="528487"/>
          </a:xfrm>
          <a:prstGeom prst="rect">
            <a:avLst/>
          </a:prstGeom>
        </p:spPr>
      </p:pic>
      <p:pic>
        <p:nvPicPr>
          <p:cNvPr id="7" name="Immagine 6"/>
          <p:cNvPicPr>
            <a:picLocks noChangeAspect="1"/>
          </p:cNvPicPr>
          <p:nvPr/>
        </p:nvPicPr>
        <p:blipFill>
          <a:blip r:embed="rId12" cstate="print">
            <a:extLst>
              <a:ext uri="{BEBA8EAE-BF5A-486C-A8C5-ECC9F3942E4B}">
                <a14:imgProps xmlns:a14="http://schemas.microsoft.com/office/drawing/2010/main">
                  <a14:imgLayer r:embed="rId1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340845" y="1680680"/>
            <a:ext cx="466879" cy="563497"/>
          </a:xfrm>
          <a:prstGeom prst="rect">
            <a:avLst/>
          </a:prstGeom>
        </p:spPr>
      </p:pic>
      <p:sp>
        <p:nvSpPr>
          <p:cNvPr id="8" name="Rettangolo 7"/>
          <p:cNvSpPr>
            <a:spLocks noChangeAspect="1"/>
          </p:cNvSpPr>
          <p:nvPr/>
        </p:nvSpPr>
        <p:spPr>
          <a:xfrm rot="3754396">
            <a:off x="945079" y="280313"/>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Laura</a:t>
            </a:r>
          </a:p>
        </p:txBody>
      </p:sp>
      <p:sp>
        <p:nvSpPr>
          <p:cNvPr id="9" name="Rettangolo 8"/>
          <p:cNvSpPr>
            <a:spLocks noChangeAspect="1"/>
          </p:cNvSpPr>
          <p:nvPr/>
        </p:nvSpPr>
        <p:spPr>
          <a:xfrm rot="17694775">
            <a:off x="703623" y="317121"/>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Giovanni</a:t>
            </a:r>
          </a:p>
        </p:txBody>
      </p:sp>
      <p:sp>
        <p:nvSpPr>
          <p:cNvPr id="10" name="Rettangolo 9"/>
          <p:cNvSpPr>
            <a:spLocks noChangeAspect="1"/>
          </p:cNvSpPr>
          <p:nvPr/>
        </p:nvSpPr>
        <p:spPr>
          <a:xfrm rot="3754396">
            <a:off x="963508" y="898729"/>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Matteo</a:t>
            </a:r>
          </a:p>
        </p:txBody>
      </p:sp>
      <p:sp>
        <p:nvSpPr>
          <p:cNvPr id="11" name="Rettangolo 10"/>
          <p:cNvSpPr>
            <a:spLocks noChangeAspect="1"/>
          </p:cNvSpPr>
          <p:nvPr/>
        </p:nvSpPr>
        <p:spPr>
          <a:xfrm rot="17005428">
            <a:off x="503974" y="742979"/>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a:ln w="0"/>
                <a:effectLst>
                  <a:outerShdw blurRad="38100" dist="19050" dir="2700000" algn="tl" rotWithShape="0">
                    <a:schemeClr val="dk1">
                      <a:alpha val="40000"/>
                    </a:schemeClr>
                  </a:outerShdw>
                </a:effectLst>
                <a:latin typeface="Brush Script MT" panose="03060802040406070304" pitchFamily="66" charset="0"/>
              </a:rPr>
              <a:t>Lucia</a:t>
            </a:r>
          </a:p>
        </p:txBody>
      </p:sp>
      <p:pic>
        <p:nvPicPr>
          <p:cNvPr id="12" name="Immagine 11"/>
          <p:cNvPicPr>
            <a:picLocks noChangeAspect="1"/>
          </p:cNvPicPr>
          <p:nvPr/>
        </p:nvPicPr>
        <p:blipFill>
          <a:blip r:embed="rId14" cstate="print">
            <a:extLst>
              <a:ext uri="{BEBA8EAE-BF5A-486C-A8C5-ECC9F3942E4B}">
                <a14:imgProps xmlns:a14="http://schemas.microsoft.com/office/drawing/2010/main">
                  <a14:imgLayer r:embed="rId15">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1351449" y="2159749"/>
            <a:ext cx="261958" cy="259731"/>
          </a:xfrm>
          <a:prstGeom prst="rect">
            <a:avLst/>
          </a:prstGeom>
        </p:spPr>
      </p:pic>
      <p:pic>
        <p:nvPicPr>
          <p:cNvPr id="13" name="Immagine 12"/>
          <p:cNvPicPr>
            <a:picLocks noChangeAspect="1"/>
          </p:cNvPicPr>
          <p:nvPr/>
        </p:nvPicPr>
        <p:blipFill>
          <a:blip r:embed="rId16" cstate="print">
            <a:extLst>
              <a:ext uri="{BEBA8EAE-BF5A-486C-A8C5-ECC9F3942E4B}">
                <a14:imgProps xmlns:a14="http://schemas.microsoft.com/office/drawing/2010/main">
                  <a14:imgLayer r:embed="rId17">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1157088" y="1823458"/>
            <a:ext cx="309087" cy="306459"/>
          </a:xfrm>
          <a:prstGeom prst="rect">
            <a:avLst/>
          </a:prstGeom>
        </p:spPr>
      </p:pic>
      <p:pic>
        <p:nvPicPr>
          <p:cNvPr id="14" name="Immagine 13"/>
          <p:cNvPicPr>
            <a:picLocks noChangeAspect="1"/>
          </p:cNvPicPr>
          <p:nvPr/>
        </p:nvPicPr>
        <p:blipFill>
          <a:blip r:embed="rId18" cstate="print">
            <a:extLst>
              <a:ext uri="{BEBA8EAE-BF5A-486C-A8C5-ECC9F3942E4B}">
                <a14:imgProps xmlns:a14="http://schemas.microsoft.com/office/drawing/2010/main">
                  <a14:imgLayer r:embed="rId19">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366156" y="1919564"/>
            <a:ext cx="339258" cy="409465"/>
          </a:xfrm>
          <a:prstGeom prst="rect">
            <a:avLst/>
          </a:prstGeom>
        </p:spPr>
      </p:pic>
      <p:pic>
        <p:nvPicPr>
          <p:cNvPr id="15" name="Immagine 14"/>
          <p:cNvPicPr>
            <a:picLocks noChangeAspect="1"/>
          </p:cNvPicPr>
          <p:nvPr/>
        </p:nvPicPr>
        <p:blipFill>
          <a:blip r:embed="rId20" cstate="print">
            <a:extLst>
              <a:ext uri="{BEBA8EAE-BF5A-486C-A8C5-ECC9F3942E4B}">
                <a14:imgProps xmlns:a14="http://schemas.microsoft.com/office/drawing/2010/main">
                  <a14:imgLayer r:embed="rId21">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215299" y="2175355"/>
            <a:ext cx="213299" cy="257440"/>
          </a:xfrm>
          <a:prstGeom prst="rect">
            <a:avLst/>
          </a:prstGeom>
        </p:spPr>
      </p:pic>
      <p:pic>
        <p:nvPicPr>
          <p:cNvPr id="16" name="Immagine 15"/>
          <p:cNvPicPr>
            <a:picLocks noChangeAspect="1"/>
          </p:cNvPicPr>
          <p:nvPr/>
        </p:nvPicPr>
        <p:blipFill>
          <a:blip r:embed="rId22" cstate="print">
            <a:extLst>
              <a:ext uri="{BEBA8EAE-BF5A-486C-A8C5-ECC9F3942E4B}">
                <a14:imgProps xmlns:a14="http://schemas.microsoft.com/office/drawing/2010/main">
                  <a14:imgLayer r:embed="rId2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1024646" y="2077995"/>
            <a:ext cx="240461" cy="290221"/>
          </a:xfrm>
          <a:prstGeom prst="rect">
            <a:avLst/>
          </a:prstGeom>
        </p:spPr>
      </p:pic>
      <p:pic>
        <p:nvPicPr>
          <p:cNvPr id="17" name="Immagine 16"/>
          <p:cNvPicPr>
            <a:picLocks noChangeAspect="1"/>
          </p:cNvPicPr>
          <p:nvPr/>
        </p:nvPicPr>
        <p:blipFill>
          <a:blip r:embed="rId24" cstate="print">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80642" y="1207200"/>
            <a:ext cx="537347" cy="564994"/>
          </a:xfrm>
          <a:prstGeom prst="rect">
            <a:avLst/>
          </a:prstGeom>
        </p:spPr>
      </p:pic>
      <p:sp>
        <p:nvSpPr>
          <p:cNvPr id="18" name="Rettangolo 17"/>
          <p:cNvSpPr>
            <a:spLocks noChangeAspect="1"/>
          </p:cNvSpPr>
          <p:nvPr/>
        </p:nvSpPr>
        <p:spPr>
          <a:xfrm rot="16423957">
            <a:off x="609762" y="1389693"/>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smtClean="0">
                <a:ln w="0"/>
                <a:effectLst>
                  <a:outerShdw blurRad="38100" dist="19050" dir="2700000" algn="tl" rotWithShape="0">
                    <a:schemeClr val="dk1">
                      <a:alpha val="40000"/>
                    </a:schemeClr>
                  </a:outerShdw>
                </a:effectLst>
                <a:latin typeface="Brush Script MT" panose="03060802040406070304" pitchFamily="66" charset="0"/>
              </a:rPr>
              <a:t>Francesco</a:t>
            </a:r>
            <a:endParaRPr lang="it-IT" sz="900" dirty="0">
              <a:ln w="0"/>
              <a:effectLst>
                <a:outerShdw blurRad="38100" dist="19050" dir="2700000" algn="tl" rotWithShape="0">
                  <a:schemeClr val="dk1">
                    <a:alpha val="40000"/>
                  </a:schemeClr>
                </a:outerShdw>
              </a:effectLst>
              <a:latin typeface="Brush Script MT" panose="03060802040406070304" pitchFamily="66" charset="0"/>
            </a:endParaRPr>
          </a:p>
        </p:txBody>
      </p:sp>
      <p:sp>
        <p:nvSpPr>
          <p:cNvPr id="19" name="Rettangolo 18"/>
          <p:cNvSpPr>
            <a:spLocks noChangeAspect="1"/>
          </p:cNvSpPr>
          <p:nvPr/>
        </p:nvSpPr>
        <p:spPr>
          <a:xfrm rot="16882522">
            <a:off x="1296497" y="1408982"/>
            <a:ext cx="371863" cy="509268"/>
          </a:xfrm>
          <a:prstGeom prst="rect">
            <a:avLst/>
          </a:prstGeom>
          <a:noFill/>
        </p:spPr>
        <p:txBody>
          <a:bodyPr spcFirstLastPara="1" wrap="none" lIns="67246" tIns="33623" rIns="67246" bIns="33623" numCol="1">
            <a:prstTxWarp prst="textArchUp">
              <a:avLst/>
            </a:prstTxWarp>
            <a:spAutoFit/>
          </a:bodyPr>
          <a:lstStyle/>
          <a:p>
            <a:pPr algn="ctr"/>
            <a:r>
              <a:rPr lang="it-IT" sz="900" dirty="0" smtClean="0">
                <a:ln w="0"/>
                <a:effectLst>
                  <a:outerShdw blurRad="38100" dist="19050" dir="2700000" algn="tl" rotWithShape="0">
                    <a:schemeClr val="dk1">
                      <a:alpha val="40000"/>
                    </a:schemeClr>
                  </a:outerShdw>
                </a:effectLst>
                <a:latin typeface="Brush Script MT" panose="03060802040406070304" pitchFamily="66" charset="0"/>
              </a:rPr>
              <a:t>Alice</a:t>
            </a:r>
            <a:endParaRPr lang="it-IT" sz="900" dirty="0">
              <a:ln w="0"/>
              <a:effectLst>
                <a:outerShdw blurRad="38100" dist="19050" dir="2700000" algn="tl" rotWithShape="0">
                  <a:schemeClr val="dk1">
                    <a:alpha val="40000"/>
                  </a:schemeClr>
                </a:outerShdw>
              </a:effectLst>
              <a:latin typeface="Brush Script MT" panose="03060802040406070304" pitchFamily="66" charset="0"/>
            </a:endParaRPr>
          </a:p>
        </p:txBody>
      </p:sp>
      <p:pic>
        <p:nvPicPr>
          <p:cNvPr id="20" name="Immagine 19"/>
          <p:cNvPicPr>
            <a:picLocks noChangeAspect="1"/>
          </p:cNvPicPr>
          <p:nvPr/>
        </p:nvPicPr>
        <p:blipFill>
          <a:blip r:embed="rId26" cstate="print">
            <a:extLst>
              <a:ext uri="{BEBA8EAE-BF5A-486C-A8C5-ECC9F3942E4B}">
                <a14:imgProps xmlns:a14="http://schemas.microsoft.com/office/drawing/2010/main">
                  <a14:imgLayer r:embed="rId27">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478392" y="1174003"/>
            <a:ext cx="586817" cy="660487"/>
          </a:xfrm>
          <a:prstGeom prst="rect">
            <a:avLst/>
          </a:prstGeom>
        </p:spPr>
      </p:pic>
      <p:sp>
        <p:nvSpPr>
          <p:cNvPr id="21" name="CasellaDiTesto 20"/>
          <p:cNvSpPr txBox="1"/>
          <p:nvPr/>
        </p:nvSpPr>
        <p:spPr>
          <a:xfrm>
            <a:off x="652182" y="2218716"/>
            <a:ext cx="457176" cy="230832"/>
          </a:xfrm>
          <a:prstGeom prst="rect">
            <a:avLst/>
          </a:prstGeom>
          <a:noFill/>
        </p:spPr>
        <p:txBody>
          <a:bodyPr wrap="none" rtlCol="0">
            <a:spAutoFit/>
          </a:bodyPr>
          <a:lstStyle/>
          <a:p>
            <a:r>
              <a:rPr lang="it-IT" sz="900" dirty="0">
                <a:latin typeface="Brush Script MT" panose="03060802040406070304" pitchFamily="66" charset="0"/>
              </a:rPr>
              <a:t>nipotini</a:t>
            </a:r>
          </a:p>
        </p:txBody>
      </p:sp>
      <p:grpSp>
        <p:nvGrpSpPr>
          <p:cNvPr id="22" name="Gruppo 21"/>
          <p:cNvGrpSpPr/>
          <p:nvPr/>
        </p:nvGrpSpPr>
        <p:grpSpPr>
          <a:xfrm rot="6539335">
            <a:off x="1321341" y="608953"/>
            <a:ext cx="448088" cy="256003"/>
            <a:chOff x="-1543808" y="1393709"/>
            <a:chExt cx="957461" cy="566618"/>
          </a:xfrm>
        </p:grpSpPr>
        <p:cxnSp>
          <p:nvCxnSpPr>
            <p:cNvPr id="23" name="Connettore diritto 22"/>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ttore diritto 23"/>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ttore diritto 24"/>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ttore diritto 27"/>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Immagine 28"/>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108400" y="1442692"/>
              <a:ext cx="95257" cy="86509"/>
            </a:xfrm>
            <a:prstGeom prst="rect">
              <a:avLst/>
            </a:prstGeom>
          </p:spPr>
        </p:pic>
        <p:pic>
          <p:nvPicPr>
            <p:cNvPr id="30" name="Immagine 29"/>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291635" y="1621001"/>
              <a:ext cx="95257" cy="86509"/>
            </a:xfrm>
            <a:prstGeom prst="rect">
              <a:avLst/>
            </a:prstGeom>
          </p:spPr>
        </p:pic>
        <p:pic>
          <p:nvPicPr>
            <p:cNvPr id="31" name="Immagine 30"/>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543808" y="1677858"/>
              <a:ext cx="95257" cy="86509"/>
            </a:xfrm>
            <a:prstGeom prst="rect">
              <a:avLst/>
            </a:prstGeom>
          </p:spPr>
        </p:pic>
        <p:pic>
          <p:nvPicPr>
            <p:cNvPr id="32" name="Immagine 31"/>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300191" y="1814704"/>
              <a:ext cx="95257" cy="86509"/>
            </a:xfrm>
            <a:prstGeom prst="rect">
              <a:avLst/>
            </a:prstGeom>
          </p:spPr>
        </p:pic>
        <p:pic>
          <p:nvPicPr>
            <p:cNvPr id="33" name="Immagine 32"/>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1492601" y="1873818"/>
              <a:ext cx="95257" cy="86509"/>
            </a:xfrm>
            <a:prstGeom prst="rect">
              <a:avLst/>
            </a:prstGeom>
          </p:spPr>
        </p:pic>
        <p:cxnSp>
          <p:nvCxnSpPr>
            <p:cNvPr id="34" name="Connettore diritto 33"/>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5" name="Immagine 34"/>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681604" y="1481989"/>
              <a:ext cx="95257" cy="86509"/>
            </a:xfrm>
            <a:prstGeom prst="rect">
              <a:avLst/>
            </a:prstGeom>
          </p:spPr>
        </p:pic>
        <p:pic>
          <p:nvPicPr>
            <p:cNvPr id="36" name="Immagine 35"/>
            <p:cNvPicPr>
              <a:picLocks noChangeAspect="1"/>
            </p:cNvPicPr>
            <p:nvPr/>
          </p:nvPicPr>
          <p:blipFill>
            <a:blip r:embed="rId28">
              <a:extLst>
                <a:ext uri="{BEBA8EAE-BF5A-486C-A8C5-ECC9F3942E4B}">
                  <a14:imgProps xmlns:a14="http://schemas.microsoft.com/office/drawing/2010/main">
                    <a14:imgLayer r:embed="rId29">
                      <a14:imgEffect>
                        <a14:backgroundRemoval t="10000" b="90000" l="10000" r="90000"/>
                      </a14:imgEffect>
                    </a14:imgLayer>
                  </a14:imgProps>
                </a:ext>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167867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096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rot="10800000">
            <a:off x="529331" y="1611142"/>
            <a:ext cx="957461" cy="566618"/>
            <a:chOff x="-1543808" y="1393709"/>
            <a:chExt cx="957461" cy="566618"/>
          </a:xfrm>
        </p:grpSpPr>
        <p:cxnSp>
          <p:nvCxnSpPr>
            <p:cNvPr id="3" name="Connettore diritto 2"/>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Connettore diritto 3"/>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magine 8"/>
            <p:cNvPicPr>
              <a:picLocks noChangeAspect="1"/>
            </p:cNvPicPr>
            <p:nvPr/>
          </p:nvPicPr>
          <p:blipFill>
            <a:blip r:embed="rId2">
              <a:extLst/>
            </a:blip>
            <a:stretch>
              <a:fillRect/>
            </a:stretch>
          </p:blipFill>
          <p:spPr>
            <a:xfrm flipH="1">
              <a:off x="-1108400" y="1442692"/>
              <a:ext cx="95257" cy="86509"/>
            </a:xfrm>
            <a:prstGeom prst="rect">
              <a:avLst/>
            </a:prstGeom>
          </p:spPr>
        </p:pic>
        <p:pic>
          <p:nvPicPr>
            <p:cNvPr id="10" name="Immagine 9"/>
            <p:cNvPicPr>
              <a:picLocks noChangeAspect="1"/>
            </p:cNvPicPr>
            <p:nvPr/>
          </p:nvPicPr>
          <p:blipFill>
            <a:blip r:embed="rId2">
              <a:extLst/>
            </a:blip>
            <a:stretch>
              <a:fillRect/>
            </a:stretch>
          </p:blipFill>
          <p:spPr>
            <a:xfrm flipH="1">
              <a:off x="-1291635" y="1621001"/>
              <a:ext cx="95257" cy="86509"/>
            </a:xfrm>
            <a:prstGeom prst="rect">
              <a:avLst/>
            </a:prstGeom>
          </p:spPr>
        </p:pic>
        <p:pic>
          <p:nvPicPr>
            <p:cNvPr id="11" name="Immagine 10"/>
            <p:cNvPicPr>
              <a:picLocks noChangeAspect="1"/>
            </p:cNvPicPr>
            <p:nvPr/>
          </p:nvPicPr>
          <p:blipFill>
            <a:blip r:embed="rId2">
              <a:extLst/>
            </a:blip>
            <a:stretch>
              <a:fillRect/>
            </a:stretch>
          </p:blipFill>
          <p:spPr>
            <a:xfrm flipH="1">
              <a:off x="-1543808" y="1677858"/>
              <a:ext cx="95257" cy="86509"/>
            </a:xfrm>
            <a:prstGeom prst="rect">
              <a:avLst/>
            </a:prstGeom>
          </p:spPr>
        </p:pic>
        <p:pic>
          <p:nvPicPr>
            <p:cNvPr id="12" name="Immagine 11"/>
            <p:cNvPicPr>
              <a:picLocks noChangeAspect="1"/>
            </p:cNvPicPr>
            <p:nvPr/>
          </p:nvPicPr>
          <p:blipFill>
            <a:blip r:embed="rId2">
              <a:extLst/>
            </a:blip>
            <a:stretch>
              <a:fillRect/>
            </a:stretch>
          </p:blipFill>
          <p:spPr>
            <a:xfrm flipH="1">
              <a:off x="-1300191" y="1814704"/>
              <a:ext cx="95257" cy="86509"/>
            </a:xfrm>
            <a:prstGeom prst="rect">
              <a:avLst/>
            </a:prstGeom>
          </p:spPr>
        </p:pic>
        <p:pic>
          <p:nvPicPr>
            <p:cNvPr id="13" name="Immagine 12"/>
            <p:cNvPicPr>
              <a:picLocks noChangeAspect="1"/>
            </p:cNvPicPr>
            <p:nvPr/>
          </p:nvPicPr>
          <p:blipFill>
            <a:blip r:embed="rId2">
              <a:extLst/>
            </a:blip>
            <a:stretch>
              <a:fillRect/>
            </a:stretch>
          </p:blipFill>
          <p:spPr>
            <a:xfrm flipH="1">
              <a:off x="-1492601" y="1873818"/>
              <a:ext cx="95257" cy="86509"/>
            </a:xfrm>
            <a:prstGeom prst="rect">
              <a:avLst/>
            </a:prstGeom>
          </p:spPr>
        </p:pic>
        <p:cxnSp>
          <p:nvCxnSpPr>
            <p:cNvPr id="14" name="Connettore diritto 13"/>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Immagine 14"/>
            <p:cNvPicPr>
              <a:picLocks noChangeAspect="1"/>
            </p:cNvPicPr>
            <p:nvPr/>
          </p:nvPicPr>
          <p:blipFill>
            <a:blip r:embed="rId2">
              <a:extLst/>
            </a:blip>
            <a:stretch>
              <a:fillRect/>
            </a:stretch>
          </p:blipFill>
          <p:spPr>
            <a:xfrm flipH="1">
              <a:off x="-681604" y="1481989"/>
              <a:ext cx="95257" cy="86509"/>
            </a:xfrm>
            <a:prstGeom prst="rect">
              <a:avLst/>
            </a:prstGeom>
          </p:spPr>
        </p:pic>
        <p:pic>
          <p:nvPicPr>
            <p:cNvPr id="16" name="Immagine 15"/>
            <p:cNvPicPr>
              <a:picLocks noChangeAspect="1"/>
            </p:cNvPicPr>
            <p:nvPr/>
          </p:nvPicPr>
          <p:blipFill>
            <a:blip r:embed="rId2">
              <a:extLst/>
            </a:blip>
            <a:stretch>
              <a:fillRect/>
            </a:stretch>
          </p:blipFill>
          <p:spPr>
            <a:xfrm flipH="1">
              <a:off x="-868980" y="1393709"/>
              <a:ext cx="95257" cy="86509"/>
            </a:xfrm>
            <a:prstGeom prst="rect">
              <a:avLst/>
            </a:prstGeom>
          </p:spPr>
        </p:pic>
      </p:grpSp>
      <p:grpSp>
        <p:nvGrpSpPr>
          <p:cNvPr id="17" name="Gruppo 16"/>
          <p:cNvGrpSpPr/>
          <p:nvPr/>
        </p:nvGrpSpPr>
        <p:grpSpPr>
          <a:xfrm>
            <a:off x="491011" y="540435"/>
            <a:ext cx="957461" cy="566618"/>
            <a:chOff x="-1543808" y="1393709"/>
            <a:chExt cx="957461" cy="566618"/>
          </a:xfrm>
        </p:grpSpPr>
        <p:cxnSp>
          <p:nvCxnSpPr>
            <p:cNvPr id="18" name="Connettore diritto 17"/>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Immagine 23"/>
            <p:cNvPicPr>
              <a:picLocks noChangeAspect="1"/>
            </p:cNvPicPr>
            <p:nvPr/>
          </p:nvPicPr>
          <p:blipFill>
            <a:blip r:embed="rId2">
              <a:extLst/>
            </a:blip>
            <a:stretch>
              <a:fillRect/>
            </a:stretch>
          </p:blipFill>
          <p:spPr>
            <a:xfrm flipH="1">
              <a:off x="-1108400" y="1442692"/>
              <a:ext cx="95257" cy="86509"/>
            </a:xfrm>
            <a:prstGeom prst="rect">
              <a:avLst/>
            </a:prstGeom>
          </p:spPr>
        </p:pic>
        <p:pic>
          <p:nvPicPr>
            <p:cNvPr id="25" name="Immagine 24"/>
            <p:cNvPicPr>
              <a:picLocks noChangeAspect="1"/>
            </p:cNvPicPr>
            <p:nvPr/>
          </p:nvPicPr>
          <p:blipFill>
            <a:blip r:embed="rId2">
              <a:extLst/>
            </a:blip>
            <a:stretch>
              <a:fillRect/>
            </a:stretch>
          </p:blipFill>
          <p:spPr>
            <a:xfrm flipH="1">
              <a:off x="-1291635" y="1621001"/>
              <a:ext cx="95257" cy="86509"/>
            </a:xfrm>
            <a:prstGeom prst="rect">
              <a:avLst/>
            </a:prstGeom>
          </p:spPr>
        </p:pic>
        <p:pic>
          <p:nvPicPr>
            <p:cNvPr id="26" name="Immagine 25"/>
            <p:cNvPicPr>
              <a:picLocks noChangeAspect="1"/>
            </p:cNvPicPr>
            <p:nvPr/>
          </p:nvPicPr>
          <p:blipFill>
            <a:blip r:embed="rId2">
              <a:extLst/>
            </a:blip>
            <a:stretch>
              <a:fillRect/>
            </a:stretch>
          </p:blipFill>
          <p:spPr>
            <a:xfrm flipH="1">
              <a:off x="-1543808" y="1677858"/>
              <a:ext cx="95257" cy="86509"/>
            </a:xfrm>
            <a:prstGeom prst="rect">
              <a:avLst/>
            </a:prstGeom>
          </p:spPr>
        </p:pic>
        <p:pic>
          <p:nvPicPr>
            <p:cNvPr id="27" name="Immagine 26"/>
            <p:cNvPicPr>
              <a:picLocks noChangeAspect="1"/>
            </p:cNvPicPr>
            <p:nvPr/>
          </p:nvPicPr>
          <p:blipFill>
            <a:blip r:embed="rId2">
              <a:extLst/>
            </a:blip>
            <a:stretch>
              <a:fillRect/>
            </a:stretch>
          </p:blipFill>
          <p:spPr>
            <a:xfrm flipH="1">
              <a:off x="-1300191" y="1814704"/>
              <a:ext cx="95257" cy="86509"/>
            </a:xfrm>
            <a:prstGeom prst="rect">
              <a:avLst/>
            </a:prstGeom>
          </p:spPr>
        </p:pic>
        <p:pic>
          <p:nvPicPr>
            <p:cNvPr id="28" name="Immagine 27"/>
            <p:cNvPicPr>
              <a:picLocks noChangeAspect="1"/>
            </p:cNvPicPr>
            <p:nvPr/>
          </p:nvPicPr>
          <p:blipFill>
            <a:blip r:embed="rId2">
              <a:extLst/>
            </a:blip>
            <a:stretch>
              <a:fillRect/>
            </a:stretch>
          </p:blipFill>
          <p:spPr>
            <a:xfrm flipH="1">
              <a:off x="-1492601" y="1873818"/>
              <a:ext cx="95257" cy="86509"/>
            </a:xfrm>
            <a:prstGeom prst="rect">
              <a:avLst/>
            </a:prstGeom>
          </p:spPr>
        </p:pic>
        <p:cxnSp>
          <p:nvCxnSpPr>
            <p:cNvPr id="29" name="Connettore diritto 28"/>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Immagine 29"/>
            <p:cNvPicPr>
              <a:picLocks noChangeAspect="1"/>
            </p:cNvPicPr>
            <p:nvPr/>
          </p:nvPicPr>
          <p:blipFill>
            <a:blip r:embed="rId2">
              <a:extLst/>
            </a:blip>
            <a:stretch>
              <a:fillRect/>
            </a:stretch>
          </p:blipFill>
          <p:spPr>
            <a:xfrm flipH="1">
              <a:off x="-681604" y="1481989"/>
              <a:ext cx="95257" cy="86509"/>
            </a:xfrm>
            <a:prstGeom prst="rect">
              <a:avLst/>
            </a:prstGeom>
          </p:spPr>
        </p:pic>
        <p:pic>
          <p:nvPicPr>
            <p:cNvPr id="31" name="Immagine 30"/>
            <p:cNvPicPr>
              <a:picLocks noChangeAspect="1"/>
            </p:cNvPicPr>
            <p:nvPr/>
          </p:nvPicPr>
          <p:blipFill>
            <a:blip r:embed="rId2">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813764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5994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4133" y="304149"/>
            <a:ext cx="1296000" cy="1096411"/>
          </a:xfrm>
          <a:prstGeom prst="rect">
            <a:avLst/>
          </a:prstGeom>
        </p:spPr>
      </p:pic>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spTree>
    <p:extLst>
      <p:ext uri="{BB962C8B-B14F-4D97-AF65-F5344CB8AC3E}">
        <p14:creationId xmlns:p14="http://schemas.microsoft.com/office/powerpoint/2010/main" val="13932295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911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4133" y="304149"/>
            <a:ext cx="1296000" cy="1096411"/>
          </a:xfrm>
          <a:prstGeom prst="rect">
            <a:avLst/>
          </a:prstGeom>
        </p:spPr>
      </p:pic>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spTree>
    <p:extLst>
      <p:ext uri="{BB962C8B-B14F-4D97-AF65-F5344CB8AC3E}">
        <p14:creationId xmlns:p14="http://schemas.microsoft.com/office/powerpoint/2010/main" val="1765462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4281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296590"/>
            <a:ext cx="1047725" cy="1165778"/>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1" y="1336792"/>
            <a:ext cx="1296000" cy="1096411"/>
          </a:xfrm>
          <a:prstGeom prst="rect">
            <a:avLst/>
          </a:prstGeom>
        </p:spPr>
      </p:pic>
    </p:spTree>
    <p:extLst>
      <p:ext uri="{BB962C8B-B14F-4D97-AF65-F5344CB8AC3E}">
        <p14:creationId xmlns:p14="http://schemas.microsoft.com/office/powerpoint/2010/main" val="3251303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9191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296590"/>
            <a:ext cx="1047725" cy="1165778"/>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1" y="1336792"/>
            <a:ext cx="1296000" cy="1096411"/>
          </a:xfrm>
          <a:prstGeom prst="rect">
            <a:avLst/>
          </a:prstGeom>
        </p:spPr>
      </p:pic>
    </p:spTree>
    <p:extLst>
      <p:ext uri="{BB962C8B-B14F-4D97-AF65-F5344CB8AC3E}">
        <p14:creationId xmlns:p14="http://schemas.microsoft.com/office/powerpoint/2010/main" val="33873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908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29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1" y="1367631"/>
            <a:ext cx="1296000" cy="1096411"/>
          </a:xfrm>
          <a:prstGeom prst="rect">
            <a:avLst/>
          </a:prstGeom>
        </p:spPr>
      </p:pic>
      <p:grpSp>
        <p:nvGrpSpPr>
          <p:cNvPr id="2" name="Gruppo 1"/>
          <p:cNvGrpSpPr/>
          <p:nvPr/>
        </p:nvGrpSpPr>
        <p:grpSpPr>
          <a:xfrm>
            <a:off x="449385" y="300892"/>
            <a:ext cx="1408011" cy="1168399"/>
            <a:chOff x="449385" y="300892"/>
            <a:chExt cx="1408011" cy="1168399"/>
          </a:xfrm>
        </p:grpSpPr>
        <p:pic>
          <p:nvPicPr>
            <p:cNvPr id="6" name="Immagine 5"/>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7" name="Immagin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spTree>
    <p:extLst>
      <p:ext uri="{BB962C8B-B14F-4D97-AF65-F5344CB8AC3E}">
        <p14:creationId xmlns:p14="http://schemas.microsoft.com/office/powerpoint/2010/main" val="2835118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595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1" y="1367631"/>
            <a:ext cx="1296000" cy="1096411"/>
          </a:xfrm>
          <a:prstGeom prst="rect">
            <a:avLst/>
          </a:prstGeom>
        </p:spPr>
      </p:pic>
      <p:grpSp>
        <p:nvGrpSpPr>
          <p:cNvPr id="3" name="Gruppo 2"/>
          <p:cNvGrpSpPr/>
          <p:nvPr/>
        </p:nvGrpSpPr>
        <p:grpSpPr>
          <a:xfrm>
            <a:off x="449385" y="300892"/>
            <a:ext cx="1408011" cy="1168399"/>
            <a:chOff x="449385" y="300892"/>
            <a:chExt cx="1408011" cy="1168399"/>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5" name="Immagine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spTree>
    <p:extLst>
      <p:ext uri="{BB962C8B-B14F-4D97-AF65-F5344CB8AC3E}">
        <p14:creationId xmlns:p14="http://schemas.microsoft.com/office/powerpoint/2010/main" val="560382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595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grpSp>
        <p:nvGrpSpPr>
          <p:cNvPr id="6" name="Gruppo 5"/>
          <p:cNvGrpSpPr/>
          <p:nvPr/>
        </p:nvGrpSpPr>
        <p:grpSpPr>
          <a:xfrm>
            <a:off x="299724" y="360187"/>
            <a:ext cx="1416676" cy="919414"/>
            <a:chOff x="265705" y="368002"/>
            <a:chExt cx="1416676" cy="919414"/>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8" name="Immagine 7"/>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26207461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66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grpSp>
        <p:nvGrpSpPr>
          <p:cNvPr id="3" name="Gruppo 2"/>
          <p:cNvGrpSpPr/>
          <p:nvPr/>
        </p:nvGrpSpPr>
        <p:grpSpPr>
          <a:xfrm>
            <a:off x="299724" y="360187"/>
            <a:ext cx="1416676" cy="919414"/>
            <a:chOff x="265705" y="368002"/>
            <a:chExt cx="1416676" cy="919414"/>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5" name="Immagine 4"/>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34949936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1358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32885"/>
            <a:ext cx="847737" cy="1023169"/>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7674" y="1356054"/>
            <a:ext cx="1304630" cy="1103712"/>
          </a:xfrm>
          <a:prstGeom prst="rect">
            <a:avLst/>
          </a:prstGeom>
        </p:spPr>
      </p:pic>
    </p:spTree>
    <p:extLst>
      <p:ext uri="{BB962C8B-B14F-4D97-AF65-F5344CB8AC3E}">
        <p14:creationId xmlns:p14="http://schemas.microsoft.com/office/powerpoint/2010/main" val="2561238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0062" y="297298"/>
            <a:ext cx="1296000" cy="1096411"/>
          </a:xfrm>
          <a:prstGeom prst="rect">
            <a:avLst/>
          </a:prstGeom>
        </p:spPr>
      </p:pic>
      <p:grpSp>
        <p:nvGrpSpPr>
          <p:cNvPr id="27" name="Gruppo 26"/>
          <p:cNvGrpSpPr/>
          <p:nvPr/>
        </p:nvGrpSpPr>
        <p:grpSpPr>
          <a:xfrm rot="10800000">
            <a:off x="529331" y="1611142"/>
            <a:ext cx="957461" cy="566618"/>
            <a:chOff x="-1543808" y="1393709"/>
            <a:chExt cx="957461" cy="566618"/>
          </a:xfrm>
        </p:grpSpPr>
        <p:cxnSp>
          <p:nvCxnSpPr>
            <p:cNvPr id="28" name="Connettore diritto 27"/>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Immagine 33"/>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35" name="Immagine 34"/>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36" name="Immagine 35"/>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37" name="Immagine 36"/>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38" name="Immagine 37"/>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39" name="Connettore diritto 38"/>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Immagine 39"/>
            <p:cNvPicPr>
              <a:picLocks noChangeAspect="1"/>
            </p:cNvPicPr>
            <p:nvPr/>
          </p:nvPicPr>
          <p:blipFill>
            <a:blip r:embed="rId4">
              <a:extLst/>
            </a:blip>
            <a:stretch>
              <a:fillRect/>
            </a:stretch>
          </p:blipFill>
          <p:spPr>
            <a:xfrm flipH="1">
              <a:off x="-681604" y="1481989"/>
              <a:ext cx="95257" cy="86509"/>
            </a:xfrm>
            <a:prstGeom prst="rect">
              <a:avLst/>
            </a:prstGeom>
          </p:spPr>
        </p:pic>
        <p:pic>
          <p:nvPicPr>
            <p:cNvPr id="41" name="Immagine 40"/>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2333062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8302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32885"/>
            <a:ext cx="847737" cy="1023169"/>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7674" y="1356054"/>
            <a:ext cx="1304630" cy="1103712"/>
          </a:xfrm>
          <a:prstGeom prst="rect">
            <a:avLst/>
          </a:prstGeom>
        </p:spPr>
      </p:pic>
    </p:spTree>
    <p:extLst>
      <p:ext uri="{BB962C8B-B14F-4D97-AF65-F5344CB8AC3E}">
        <p14:creationId xmlns:p14="http://schemas.microsoft.com/office/powerpoint/2010/main" val="11407545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012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spTree>
    <p:extLst>
      <p:ext uri="{BB962C8B-B14F-4D97-AF65-F5344CB8AC3E}">
        <p14:creationId xmlns:p14="http://schemas.microsoft.com/office/powerpoint/2010/main" val="42541147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662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360062" y="1367631"/>
            <a:ext cx="1296000" cy="1096411"/>
          </a:xfrm>
          <a:prstGeom prst="rect">
            <a:avLst/>
          </a:prstGeom>
        </p:spPr>
      </p:pic>
    </p:spTree>
    <p:extLst>
      <p:ext uri="{BB962C8B-B14F-4D97-AF65-F5344CB8AC3E}">
        <p14:creationId xmlns:p14="http://schemas.microsoft.com/office/powerpoint/2010/main" val="37525577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94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289740"/>
            <a:ext cx="1047725" cy="1165778"/>
          </a:xfrm>
          <a:prstGeom prst="rect">
            <a:avLst/>
          </a:prstGeom>
        </p:spPr>
      </p:pic>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36255" y="1297626"/>
            <a:ext cx="1047725" cy="1165778"/>
          </a:xfrm>
          <a:prstGeom prst="rect">
            <a:avLst/>
          </a:prstGeom>
        </p:spPr>
      </p:pic>
    </p:spTree>
    <p:extLst>
      <p:ext uri="{BB962C8B-B14F-4D97-AF65-F5344CB8AC3E}">
        <p14:creationId xmlns:p14="http://schemas.microsoft.com/office/powerpoint/2010/main" val="11118963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2086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289740"/>
            <a:ext cx="1047725" cy="1165778"/>
          </a:xfrm>
          <a:prstGeom prst="rect">
            <a:avLst/>
          </a:prstGeom>
        </p:spPr>
      </p:pic>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36255" y="1297626"/>
            <a:ext cx="1047725" cy="1165778"/>
          </a:xfrm>
          <a:prstGeom prst="rect">
            <a:avLst/>
          </a:prstGeom>
        </p:spPr>
      </p:pic>
    </p:spTree>
    <p:extLst>
      <p:ext uri="{BB962C8B-B14F-4D97-AF65-F5344CB8AC3E}">
        <p14:creationId xmlns:p14="http://schemas.microsoft.com/office/powerpoint/2010/main" val="3844746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4185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9779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39679" y="1294201"/>
            <a:ext cx="1047725" cy="1165778"/>
          </a:xfrm>
          <a:prstGeom prst="rect">
            <a:avLst/>
          </a:prstGeom>
        </p:spPr>
      </p:pic>
      <p:grpSp>
        <p:nvGrpSpPr>
          <p:cNvPr id="2" name="Gruppo 1"/>
          <p:cNvGrpSpPr/>
          <p:nvPr/>
        </p:nvGrpSpPr>
        <p:grpSpPr>
          <a:xfrm>
            <a:off x="449385" y="300892"/>
            <a:ext cx="1408011" cy="1168399"/>
            <a:chOff x="449385" y="300892"/>
            <a:chExt cx="1408011" cy="1168399"/>
          </a:xfrm>
        </p:grpSpPr>
        <p:pic>
          <p:nvPicPr>
            <p:cNvPr id="6" name="Immagine 5"/>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7" name="Immagine 6"/>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spTree>
    <p:extLst>
      <p:ext uri="{BB962C8B-B14F-4D97-AF65-F5344CB8AC3E}">
        <p14:creationId xmlns:p14="http://schemas.microsoft.com/office/powerpoint/2010/main" val="20453661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6173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39679" y="1294201"/>
            <a:ext cx="1047725" cy="1165778"/>
          </a:xfrm>
          <a:prstGeom prst="rect">
            <a:avLst/>
          </a:prstGeom>
        </p:spPr>
      </p:pic>
      <p:grpSp>
        <p:nvGrpSpPr>
          <p:cNvPr id="3" name="Gruppo 2"/>
          <p:cNvGrpSpPr/>
          <p:nvPr/>
        </p:nvGrpSpPr>
        <p:grpSpPr>
          <a:xfrm>
            <a:off x="449385" y="300892"/>
            <a:ext cx="1408011" cy="1168399"/>
            <a:chOff x="449385" y="300892"/>
            <a:chExt cx="1408011" cy="1168399"/>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5" name="Immagine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spTree>
    <p:extLst>
      <p:ext uri="{BB962C8B-B14F-4D97-AF65-F5344CB8AC3E}">
        <p14:creationId xmlns:p14="http://schemas.microsoft.com/office/powerpoint/2010/main" val="32034473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4010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56801" y="1285438"/>
            <a:ext cx="1047725" cy="1165778"/>
          </a:xfrm>
          <a:prstGeom prst="rect">
            <a:avLst/>
          </a:prstGeom>
        </p:spPr>
      </p:pic>
      <p:grpSp>
        <p:nvGrpSpPr>
          <p:cNvPr id="6" name="Gruppo 5"/>
          <p:cNvGrpSpPr/>
          <p:nvPr/>
        </p:nvGrpSpPr>
        <p:grpSpPr>
          <a:xfrm>
            <a:off x="299724" y="360187"/>
            <a:ext cx="1416676" cy="919414"/>
            <a:chOff x="265705" y="368002"/>
            <a:chExt cx="1416676" cy="919414"/>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8" name="Immagine 7"/>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11193187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55709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56801" y="1285438"/>
            <a:ext cx="1047725" cy="1165778"/>
          </a:xfrm>
          <a:prstGeom prst="rect">
            <a:avLst/>
          </a:prstGeom>
        </p:spPr>
      </p:pic>
      <p:grpSp>
        <p:nvGrpSpPr>
          <p:cNvPr id="3" name="Gruppo 2"/>
          <p:cNvGrpSpPr/>
          <p:nvPr/>
        </p:nvGrpSpPr>
        <p:grpSpPr>
          <a:xfrm>
            <a:off x="299724" y="360187"/>
            <a:ext cx="1416676" cy="919414"/>
            <a:chOff x="265705" y="368002"/>
            <a:chExt cx="1416676" cy="919414"/>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5" name="Immagine 4"/>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1358530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206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12683"/>
            <a:ext cx="847737" cy="1023169"/>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84198" y="1294202"/>
            <a:ext cx="1047725" cy="1165778"/>
          </a:xfrm>
          <a:prstGeom prst="rect">
            <a:avLst/>
          </a:prstGeom>
        </p:spPr>
      </p:pic>
    </p:spTree>
    <p:extLst>
      <p:ext uri="{BB962C8B-B14F-4D97-AF65-F5344CB8AC3E}">
        <p14:creationId xmlns:p14="http://schemas.microsoft.com/office/powerpoint/2010/main" val="3122726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0062" y="297298"/>
            <a:ext cx="1296000" cy="1096411"/>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4" name="Connettore diritto 3"/>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ttore diritto 4"/>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1" name="Immagine 10"/>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5" name="Connettore diritto 14"/>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Immagine 15"/>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7" name="Immagine 16"/>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9626730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030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12683"/>
            <a:ext cx="847737" cy="1023169"/>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84198" y="1294202"/>
            <a:ext cx="1047725" cy="1165778"/>
          </a:xfrm>
          <a:prstGeom prst="rect">
            <a:avLst/>
          </a:prstGeom>
        </p:spPr>
      </p:pic>
    </p:spTree>
    <p:extLst>
      <p:ext uri="{BB962C8B-B14F-4D97-AF65-F5344CB8AC3E}">
        <p14:creationId xmlns:p14="http://schemas.microsoft.com/office/powerpoint/2010/main" val="40922118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7055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5" name="Immagin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84199" y="1297626"/>
            <a:ext cx="1047725" cy="1165778"/>
          </a:xfrm>
          <a:prstGeom prst="rect">
            <a:avLst/>
          </a:prstGeom>
        </p:spPr>
      </p:pic>
    </p:spTree>
    <p:extLst>
      <p:ext uri="{BB962C8B-B14F-4D97-AF65-F5344CB8AC3E}">
        <p14:creationId xmlns:p14="http://schemas.microsoft.com/office/powerpoint/2010/main" val="16988538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7859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pic>
        <p:nvPicPr>
          <p:cNvPr id="3" name="Immagine 2"/>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0800000">
            <a:off x="484199" y="1297626"/>
            <a:ext cx="1047725" cy="1165778"/>
          </a:xfrm>
          <a:prstGeom prst="rect">
            <a:avLst/>
          </a:prstGeom>
        </p:spPr>
      </p:pic>
    </p:spTree>
    <p:extLst>
      <p:ext uri="{BB962C8B-B14F-4D97-AF65-F5344CB8AC3E}">
        <p14:creationId xmlns:p14="http://schemas.microsoft.com/office/powerpoint/2010/main" val="2439256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30453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p:cNvGrpSpPr/>
          <p:nvPr/>
        </p:nvGrpSpPr>
        <p:grpSpPr>
          <a:xfrm>
            <a:off x="449385" y="300892"/>
            <a:ext cx="1408011" cy="1168399"/>
            <a:chOff x="449385" y="300892"/>
            <a:chExt cx="1408011" cy="1168399"/>
          </a:xfrm>
        </p:grpSpPr>
        <p:pic>
          <p:nvPicPr>
            <p:cNvPr id="6" name="Immagine 5"/>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7" name="Immagine 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grpSp>
        <p:nvGrpSpPr>
          <p:cNvPr id="2" name="Gruppo 1"/>
          <p:cNvGrpSpPr/>
          <p:nvPr/>
        </p:nvGrpSpPr>
        <p:grpSpPr>
          <a:xfrm rot="10800000">
            <a:off x="234462" y="1305108"/>
            <a:ext cx="1408011" cy="1168399"/>
            <a:chOff x="449385" y="1367631"/>
            <a:chExt cx="1408011" cy="1168399"/>
          </a:xfrm>
        </p:grpSpPr>
        <p:pic>
          <p:nvPicPr>
            <p:cNvPr id="8" name="Immagine 7"/>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9" name="Immagine 8"/>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30331465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3099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449385" y="300892"/>
            <a:ext cx="1408011" cy="1168399"/>
            <a:chOff x="449385" y="300892"/>
            <a:chExt cx="1408011" cy="1168399"/>
          </a:xfrm>
        </p:grpSpPr>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300892"/>
              <a:ext cx="1038078" cy="1168399"/>
            </a:xfrm>
            <a:prstGeom prst="rect">
              <a:avLst/>
            </a:prstGeom>
          </p:spPr>
        </p:pic>
        <p:pic>
          <p:nvPicPr>
            <p:cNvPr id="4" name="Immagin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398877"/>
              <a:ext cx="725657" cy="852886"/>
            </a:xfrm>
            <a:prstGeom prst="rect">
              <a:avLst/>
            </a:prstGeom>
          </p:spPr>
        </p:pic>
      </p:grpSp>
      <p:grpSp>
        <p:nvGrpSpPr>
          <p:cNvPr id="5" name="Gruppo 4"/>
          <p:cNvGrpSpPr/>
          <p:nvPr/>
        </p:nvGrpSpPr>
        <p:grpSpPr>
          <a:xfrm rot="10800000">
            <a:off x="234462" y="1305108"/>
            <a:ext cx="1408011" cy="1168399"/>
            <a:chOff x="449385" y="1367631"/>
            <a:chExt cx="1408011" cy="1168399"/>
          </a:xfrm>
        </p:grpSpPr>
        <p:pic>
          <p:nvPicPr>
            <p:cNvPr id="6" name="Immagine 5"/>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7" name="Immagine 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4215871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4533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399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p:nvPr/>
        </p:nvGrpSpPr>
        <p:grpSpPr>
          <a:xfrm rot="10800000">
            <a:off x="234462" y="1305108"/>
            <a:ext cx="1408011" cy="1168399"/>
            <a:chOff x="449385" y="1367631"/>
            <a:chExt cx="1408011" cy="1168399"/>
          </a:xfrm>
        </p:grpSpPr>
        <p:pic>
          <p:nvPicPr>
            <p:cNvPr id="7" name="Immagine 6"/>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8" name="Immagine 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grpSp>
        <p:nvGrpSpPr>
          <p:cNvPr id="9" name="Gruppo 8"/>
          <p:cNvGrpSpPr/>
          <p:nvPr/>
        </p:nvGrpSpPr>
        <p:grpSpPr>
          <a:xfrm>
            <a:off x="299724" y="360187"/>
            <a:ext cx="1416676" cy="919414"/>
            <a:chOff x="265705" y="368002"/>
            <a:chExt cx="1416676" cy="919414"/>
          </a:xfrm>
        </p:grpSpPr>
        <p:pic>
          <p:nvPicPr>
            <p:cNvPr id="10" name="Immagine 9"/>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11" name="Immagine 10"/>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41563338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262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rot="10800000">
            <a:off x="234462" y="1305108"/>
            <a:ext cx="1408011" cy="1168399"/>
            <a:chOff x="449385" y="1367631"/>
            <a:chExt cx="1408011" cy="1168399"/>
          </a:xfrm>
        </p:grpSpPr>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4" name="Immagine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grpSp>
        <p:nvGrpSpPr>
          <p:cNvPr id="5" name="Gruppo 4"/>
          <p:cNvGrpSpPr/>
          <p:nvPr/>
        </p:nvGrpSpPr>
        <p:grpSpPr>
          <a:xfrm>
            <a:off x="299724" y="360187"/>
            <a:ext cx="1416676" cy="919414"/>
            <a:chOff x="265705" y="368002"/>
            <a:chExt cx="1416676" cy="919414"/>
          </a:xfrm>
        </p:grpSpPr>
        <p:pic>
          <p:nvPicPr>
            <p:cNvPr id="6" name="Immagine 5"/>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7" name="Immagine 6"/>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26276960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1748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44462"/>
            <a:ext cx="847737" cy="1023169"/>
          </a:xfrm>
          <a:prstGeom prst="rect">
            <a:avLst/>
          </a:prstGeom>
        </p:spPr>
      </p:pic>
      <p:grpSp>
        <p:nvGrpSpPr>
          <p:cNvPr id="6" name="Gruppo 5"/>
          <p:cNvGrpSpPr/>
          <p:nvPr/>
        </p:nvGrpSpPr>
        <p:grpSpPr>
          <a:xfrm rot="10800000">
            <a:off x="211014" y="1305108"/>
            <a:ext cx="1408011" cy="1168399"/>
            <a:chOff x="449385" y="1367631"/>
            <a:chExt cx="1408011" cy="1168399"/>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8" name="Immagine 7"/>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39821163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2806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44462"/>
            <a:ext cx="847737" cy="1023169"/>
          </a:xfrm>
          <a:prstGeom prst="rect">
            <a:avLst/>
          </a:prstGeom>
        </p:spPr>
      </p:pic>
      <p:grpSp>
        <p:nvGrpSpPr>
          <p:cNvPr id="3" name="Gruppo 2"/>
          <p:cNvGrpSpPr/>
          <p:nvPr/>
        </p:nvGrpSpPr>
        <p:grpSpPr>
          <a:xfrm rot="10800000">
            <a:off x="211014" y="1305108"/>
            <a:ext cx="1408011" cy="1168399"/>
            <a:chOff x="449385" y="1367631"/>
            <a:chExt cx="1408011" cy="1168399"/>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5" name="Immagine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7808437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53733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grpSp>
        <p:nvGrpSpPr>
          <p:cNvPr id="6" name="Gruppo 5"/>
          <p:cNvGrpSpPr/>
          <p:nvPr/>
        </p:nvGrpSpPr>
        <p:grpSpPr>
          <a:xfrm rot="10800000">
            <a:off x="203198" y="1305108"/>
            <a:ext cx="1408011" cy="1168399"/>
            <a:chOff x="449385" y="1367631"/>
            <a:chExt cx="1408011" cy="1168399"/>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8" name="Immagine 7"/>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3108356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199" y="303439"/>
            <a:ext cx="1047725" cy="1165778"/>
          </a:xfrm>
          <a:prstGeom prst="rect">
            <a:avLst/>
          </a:prstGeom>
        </p:spPr>
      </p:pic>
      <p:grpSp>
        <p:nvGrpSpPr>
          <p:cNvPr id="3" name="Gruppo 2"/>
          <p:cNvGrpSpPr/>
          <p:nvPr/>
        </p:nvGrpSpPr>
        <p:grpSpPr>
          <a:xfrm rot="10800000">
            <a:off x="529331" y="1611142"/>
            <a:ext cx="957461" cy="566618"/>
            <a:chOff x="-1543808" y="1393709"/>
            <a:chExt cx="957461" cy="566618"/>
          </a:xfrm>
        </p:grpSpPr>
        <p:cxnSp>
          <p:nvCxnSpPr>
            <p:cNvPr id="5" name="Connettore diritto 4"/>
            <p:cNvCxnSpPr/>
            <p:nvPr/>
          </p:nvCxnSpPr>
          <p:spPr>
            <a:xfrm flipH="1">
              <a:off x="-1060772" y="1436964"/>
              <a:ext cx="231368" cy="34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p:cNvCxnSpPr/>
            <p:nvPr/>
          </p:nvCxnSpPr>
          <p:spPr>
            <a:xfrm flipH="1">
              <a:off x="-1252563" y="1471861"/>
              <a:ext cx="191792"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ttore diritto 6"/>
            <p:cNvCxnSpPr/>
            <p:nvPr/>
          </p:nvCxnSpPr>
          <p:spPr>
            <a:xfrm flipV="1">
              <a:off x="-1252563" y="1665134"/>
              <a:ext cx="0" cy="206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p:nvPr/>
          </p:nvCxnSpPr>
          <p:spPr>
            <a:xfrm flipH="1">
              <a:off x="-1444355" y="1871830"/>
              <a:ext cx="191792" cy="45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nettore diritto 8"/>
            <p:cNvCxnSpPr/>
            <p:nvPr/>
          </p:nvCxnSpPr>
          <p:spPr>
            <a:xfrm flipH="1">
              <a:off x="-1505488" y="1665134"/>
              <a:ext cx="252925" cy="60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ttore diritto 9"/>
            <p:cNvCxnSpPr/>
            <p:nvPr/>
          </p:nvCxnSpPr>
          <p:spPr>
            <a:xfrm flipH="1" flipV="1">
              <a:off x="-1494709" y="1737670"/>
              <a:ext cx="46966" cy="1932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magine 10"/>
            <p:cNvPicPr>
              <a:picLocks noChangeAspect="1"/>
            </p:cNvPicPr>
            <p:nvPr/>
          </p:nvPicPr>
          <p:blipFill>
            <a:blip r:embed="rId4">
              <a:extLst/>
            </a:blip>
            <a:stretch>
              <a:fillRect/>
            </a:stretch>
          </p:blipFill>
          <p:spPr>
            <a:xfrm flipH="1">
              <a:off x="-1108400" y="1442692"/>
              <a:ext cx="95257" cy="86509"/>
            </a:xfrm>
            <a:prstGeom prst="rect">
              <a:avLst/>
            </a:prstGeom>
          </p:spPr>
        </p:pic>
        <p:pic>
          <p:nvPicPr>
            <p:cNvPr id="12" name="Immagine 11"/>
            <p:cNvPicPr>
              <a:picLocks noChangeAspect="1"/>
            </p:cNvPicPr>
            <p:nvPr/>
          </p:nvPicPr>
          <p:blipFill>
            <a:blip r:embed="rId4">
              <a:extLst/>
            </a:blip>
            <a:stretch>
              <a:fillRect/>
            </a:stretch>
          </p:blipFill>
          <p:spPr>
            <a:xfrm flipH="1">
              <a:off x="-1291635" y="1621001"/>
              <a:ext cx="95257" cy="86509"/>
            </a:xfrm>
            <a:prstGeom prst="rect">
              <a:avLst/>
            </a:prstGeom>
          </p:spPr>
        </p:pic>
        <p:pic>
          <p:nvPicPr>
            <p:cNvPr id="13" name="Immagine 12"/>
            <p:cNvPicPr>
              <a:picLocks noChangeAspect="1"/>
            </p:cNvPicPr>
            <p:nvPr/>
          </p:nvPicPr>
          <p:blipFill>
            <a:blip r:embed="rId4">
              <a:extLst/>
            </a:blip>
            <a:stretch>
              <a:fillRect/>
            </a:stretch>
          </p:blipFill>
          <p:spPr>
            <a:xfrm flipH="1">
              <a:off x="-1543808" y="1677858"/>
              <a:ext cx="95257" cy="86509"/>
            </a:xfrm>
            <a:prstGeom prst="rect">
              <a:avLst/>
            </a:prstGeom>
          </p:spPr>
        </p:pic>
        <p:pic>
          <p:nvPicPr>
            <p:cNvPr id="14" name="Immagine 13"/>
            <p:cNvPicPr>
              <a:picLocks noChangeAspect="1"/>
            </p:cNvPicPr>
            <p:nvPr/>
          </p:nvPicPr>
          <p:blipFill>
            <a:blip r:embed="rId4">
              <a:extLst/>
            </a:blip>
            <a:stretch>
              <a:fillRect/>
            </a:stretch>
          </p:blipFill>
          <p:spPr>
            <a:xfrm flipH="1">
              <a:off x="-1300191" y="1814704"/>
              <a:ext cx="95257" cy="86509"/>
            </a:xfrm>
            <a:prstGeom prst="rect">
              <a:avLst/>
            </a:prstGeom>
          </p:spPr>
        </p:pic>
        <p:pic>
          <p:nvPicPr>
            <p:cNvPr id="15" name="Immagine 14"/>
            <p:cNvPicPr>
              <a:picLocks noChangeAspect="1"/>
            </p:cNvPicPr>
            <p:nvPr/>
          </p:nvPicPr>
          <p:blipFill>
            <a:blip r:embed="rId4">
              <a:extLst/>
            </a:blip>
            <a:stretch>
              <a:fillRect/>
            </a:stretch>
          </p:blipFill>
          <p:spPr>
            <a:xfrm flipH="1">
              <a:off x="-1492601" y="1873818"/>
              <a:ext cx="95257" cy="86509"/>
            </a:xfrm>
            <a:prstGeom prst="rect">
              <a:avLst/>
            </a:prstGeom>
          </p:spPr>
        </p:pic>
        <p:cxnSp>
          <p:nvCxnSpPr>
            <p:cNvPr id="16" name="Connettore diritto 15"/>
            <p:cNvCxnSpPr/>
            <p:nvPr/>
          </p:nvCxnSpPr>
          <p:spPr>
            <a:xfrm flipH="1" flipV="1">
              <a:off x="-821351" y="1435332"/>
              <a:ext cx="163625" cy="719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magine 16"/>
            <p:cNvPicPr>
              <a:picLocks noChangeAspect="1"/>
            </p:cNvPicPr>
            <p:nvPr/>
          </p:nvPicPr>
          <p:blipFill>
            <a:blip r:embed="rId4">
              <a:extLst/>
            </a:blip>
            <a:stretch>
              <a:fillRect/>
            </a:stretch>
          </p:blipFill>
          <p:spPr>
            <a:xfrm flipH="1">
              <a:off x="-681604" y="1481989"/>
              <a:ext cx="95257" cy="86509"/>
            </a:xfrm>
            <a:prstGeom prst="rect">
              <a:avLst/>
            </a:prstGeom>
          </p:spPr>
        </p:pic>
        <p:pic>
          <p:nvPicPr>
            <p:cNvPr id="18" name="Immagine 17"/>
            <p:cNvPicPr>
              <a:picLocks noChangeAspect="1"/>
            </p:cNvPicPr>
            <p:nvPr/>
          </p:nvPicPr>
          <p:blipFill>
            <a:blip r:embed="rId4">
              <a:extLst/>
            </a:blip>
            <a:stretch>
              <a:fillRect/>
            </a:stretch>
          </p:blipFill>
          <p:spPr>
            <a:xfrm flipH="1">
              <a:off x="-868980" y="1393709"/>
              <a:ext cx="95257" cy="86509"/>
            </a:xfrm>
            <a:prstGeom prst="rect">
              <a:avLst/>
            </a:prstGeom>
          </p:spPr>
        </p:pic>
      </p:grpSp>
    </p:spTree>
    <p:extLst>
      <p:ext uri="{BB962C8B-B14F-4D97-AF65-F5344CB8AC3E}">
        <p14:creationId xmlns:p14="http://schemas.microsoft.com/office/powerpoint/2010/main" val="21701137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2968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9915" b="100000" l="10000" r="90000"/>
                    </a14:imgEffect>
                  </a14:imgLayer>
                </a14:imgProps>
              </a:ext>
              <a:ext uri="{28A0092B-C50C-407E-A947-70E740481C1C}">
                <a14:useLocalDpi xmlns:a14="http://schemas.microsoft.com/office/drawing/2010/main" val="0"/>
              </a:ext>
            </a:extLst>
          </a:blip>
          <a:stretch>
            <a:fillRect/>
          </a:stretch>
        </p:blipFill>
        <p:spPr>
          <a:xfrm>
            <a:off x="561472" y="283188"/>
            <a:ext cx="893183" cy="885587"/>
          </a:xfrm>
          <a:prstGeom prst="rect">
            <a:avLst/>
          </a:prstGeom>
        </p:spPr>
      </p:pic>
      <p:grpSp>
        <p:nvGrpSpPr>
          <p:cNvPr id="3" name="Gruppo 2"/>
          <p:cNvGrpSpPr/>
          <p:nvPr/>
        </p:nvGrpSpPr>
        <p:grpSpPr>
          <a:xfrm rot="10800000">
            <a:off x="203198" y="1305108"/>
            <a:ext cx="1408011" cy="1168399"/>
            <a:chOff x="449385" y="1367631"/>
            <a:chExt cx="1408011" cy="1168399"/>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649" y1="12821" x2="41649" y2="12821"/>
                          <a14:foregroundMark x1="41031" y1="16117" x2="41031" y2="16117"/>
                          <a14:foregroundMark x1="54639" y1="14103" x2="54639" y2="14103"/>
                          <a14:foregroundMark x1="60412" y1="19048" x2="60412" y2="19048"/>
                          <a14:foregroundMark x1="65773" y1="19780" x2="65773" y2="19780"/>
                          <a14:foregroundMark x1="65979" y1="28388" x2="65979" y2="28388"/>
                          <a14:foregroundMark x1="63505" y1="24176" x2="63505" y2="24176"/>
                          <a14:foregroundMark x1="64948" y1="25458" x2="64948" y2="25458"/>
                          <a14:foregroundMark x1="40000" y1="21245" x2="40000" y2="21245"/>
                          <a14:foregroundMark x1="38763" y1="19963" x2="38763" y2="19963"/>
                          <a14:foregroundMark x1="38969" y1="17766" x2="38969" y2="17766"/>
                          <a14:foregroundMark x1="42474" y1="13919" x2="42474" y2="13919"/>
                          <a14:foregroundMark x1="44536" y1="16667" x2="44536" y2="16667"/>
                        </a14:backgroundRemoval>
                      </a14:imgEffect>
                    </a14:imgLayer>
                  </a14:imgProps>
                </a:ext>
                <a:ext uri="{28A0092B-C50C-407E-A947-70E740481C1C}">
                  <a14:useLocalDpi xmlns:a14="http://schemas.microsoft.com/office/drawing/2010/main" val="0"/>
                </a:ext>
              </a:extLst>
            </a:blip>
            <a:stretch>
              <a:fillRect/>
            </a:stretch>
          </p:blipFill>
          <p:spPr>
            <a:xfrm>
              <a:off x="819318" y="1367631"/>
              <a:ext cx="1038078" cy="1168399"/>
            </a:xfrm>
            <a:prstGeom prst="rect">
              <a:avLst/>
            </a:prstGeom>
          </p:spPr>
        </p:pic>
        <p:pic>
          <p:nvPicPr>
            <p:cNvPr id="5" name="Immagine 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637" b="50487" l="23327" r="84584"/>
                      </a14:imgEffect>
                    </a14:imgLayer>
                  </a14:imgProps>
                </a:ext>
                <a:ext uri="{28A0092B-C50C-407E-A947-70E740481C1C}">
                  <a14:useLocalDpi xmlns:a14="http://schemas.microsoft.com/office/drawing/2010/main" val="0"/>
                </a:ext>
              </a:extLst>
            </a:blip>
            <a:srcRect l="22869" t="6446" r="13854" b="48941"/>
            <a:stretch/>
          </p:blipFill>
          <p:spPr>
            <a:xfrm>
              <a:off x="449385" y="1465616"/>
              <a:ext cx="725657" cy="852886"/>
            </a:xfrm>
            <a:prstGeom prst="rect">
              <a:avLst/>
            </a:prstGeom>
          </p:spPr>
        </p:pic>
      </p:grpSp>
    </p:spTree>
    <p:extLst>
      <p:ext uri="{BB962C8B-B14F-4D97-AF65-F5344CB8AC3E}">
        <p14:creationId xmlns:p14="http://schemas.microsoft.com/office/powerpoint/2010/main" val="33427809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6893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p:nvPr/>
        </p:nvGrpSpPr>
        <p:grpSpPr>
          <a:xfrm>
            <a:off x="299724" y="360187"/>
            <a:ext cx="1416676" cy="919414"/>
            <a:chOff x="265705" y="368002"/>
            <a:chExt cx="1416676" cy="919414"/>
          </a:xfrm>
        </p:grpSpPr>
        <p:pic>
          <p:nvPicPr>
            <p:cNvPr id="7" name="Immagine 6"/>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8" name="Immagine 7"/>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grpSp>
        <p:nvGrpSpPr>
          <p:cNvPr id="9" name="Gruppo 8"/>
          <p:cNvGrpSpPr/>
          <p:nvPr/>
        </p:nvGrpSpPr>
        <p:grpSpPr>
          <a:xfrm rot="10800000">
            <a:off x="285016" y="1455662"/>
            <a:ext cx="1416676" cy="919414"/>
            <a:chOff x="265705" y="368002"/>
            <a:chExt cx="1416676" cy="919414"/>
          </a:xfrm>
        </p:grpSpPr>
        <p:pic>
          <p:nvPicPr>
            <p:cNvPr id="10" name="Immagine 9"/>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11" name="Immagine 10"/>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38345352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72244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299724" y="360187"/>
            <a:ext cx="1416676" cy="919414"/>
            <a:chOff x="265705" y="368002"/>
            <a:chExt cx="1416676" cy="919414"/>
          </a:xfrm>
        </p:grpSpPr>
        <p:pic>
          <p:nvPicPr>
            <p:cNvPr id="3" name="Immagine 2"/>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grpSp>
        <p:nvGrpSpPr>
          <p:cNvPr id="5" name="Gruppo 4"/>
          <p:cNvGrpSpPr/>
          <p:nvPr/>
        </p:nvGrpSpPr>
        <p:grpSpPr>
          <a:xfrm rot="10800000">
            <a:off x="285016" y="1455662"/>
            <a:ext cx="1416676" cy="919414"/>
            <a:chOff x="265705" y="368002"/>
            <a:chExt cx="1416676" cy="919414"/>
          </a:xfrm>
        </p:grpSpPr>
        <p:pic>
          <p:nvPicPr>
            <p:cNvPr id="6" name="Immagine 5"/>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30137657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8472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15912"/>
            <a:ext cx="847737" cy="1023169"/>
          </a:xfrm>
          <a:prstGeom prst="rect">
            <a:avLst/>
          </a:prstGeom>
        </p:spPr>
      </p:pic>
      <p:grpSp>
        <p:nvGrpSpPr>
          <p:cNvPr id="6" name="Gruppo 5"/>
          <p:cNvGrpSpPr/>
          <p:nvPr/>
        </p:nvGrpSpPr>
        <p:grpSpPr>
          <a:xfrm rot="10800000">
            <a:off x="285016" y="1455662"/>
            <a:ext cx="1416676" cy="919414"/>
            <a:chOff x="265705" y="368002"/>
            <a:chExt cx="1416676" cy="919414"/>
          </a:xfrm>
        </p:grpSpPr>
        <p:pic>
          <p:nvPicPr>
            <p:cNvPr id="7" name="Immagin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8" name="Immagine 7"/>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31972435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7722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BEBA8EAE-BF5A-486C-A8C5-ECC9F3942E4B}">
                <a14:imgProps xmlns:a14="http://schemas.microsoft.com/office/drawing/2010/main">
                  <a14:imgLayer r:embed="rId3">
                    <a14:imgEffect>
                      <a14:backgroundRemoval t="3048" b="98113" l="9807" r="89667"/>
                    </a14:imgEffect>
                  </a14:imgLayer>
                </a14:imgProps>
              </a:ext>
              <a:ext uri="{28A0092B-C50C-407E-A947-70E740481C1C}">
                <a14:useLocalDpi xmlns:a14="http://schemas.microsoft.com/office/drawing/2010/main" val="0"/>
              </a:ext>
            </a:extLst>
          </a:blip>
          <a:stretch>
            <a:fillRect/>
          </a:stretch>
        </p:blipFill>
        <p:spPr>
          <a:xfrm>
            <a:off x="584193" y="315912"/>
            <a:ext cx="847737" cy="1023169"/>
          </a:xfrm>
          <a:prstGeom prst="rect">
            <a:avLst/>
          </a:prstGeom>
        </p:spPr>
      </p:pic>
      <p:grpSp>
        <p:nvGrpSpPr>
          <p:cNvPr id="3" name="Gruppo 2"/>
          <p:cNvGrpSpPr/>
          <p:nvPr/>
        </p:nvGrpSpPr>
        <p:grpSpPr>
          <a:xfrm rot="10800000">
            <a:off x="285016" y="1455662"/>
            <a:ext cx="1416676" cy="919414"/>
            <a:chOff x="265705" y="368002"/>
            <a:chExt cx="1416676" cy="919414"/>
          </a:xfrm>
        </p:grpSpPr>
        <p:pic>
          <p:nvPicPr>
            <p:cNvPr id="4" name="Immagin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5705" y="434434"/>
              <a:ext cx="884057" cy="852982"/>
            </a:xfrm>
            <a:prstGeom prst="rect">
              <a:avLst/>
            </a:prstGeom>
          </p:spPr>
        </p:pic>
        <p:pic>
          <p:nvPicPr>
            <p:cNvPr id="5" name="Immagine 4"/>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07958" y="368002"/>
              <a:ext cx="874423" cy="919413"/>
            </a:xfrm>
            <a:prstGeom prst="rect">
              <a:avLst/>
            </a:prstGeom>
          </p:spPr>
        </p:pic>
      </p:grpSp>
    </p:spTree>
    <p:extLst>
      <p:ext uri="{BB962C8B-B14F-4D97-AF65-F5344CB8AC3E}">
        <p14:creationId xmlns:p14="http://schemas.microsoft.com/office/powerpoint/2010/main" val="50777282"/>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1274</TotalTime>
  <Words>492</Words>
  <Application>Microsoft Office PowerPoint</Application>
  <PresentationFormat>Personalizzato</PresentationFormat>
  <Paragraphs>45</Paragraphs>
  <Slides>124</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124</vt:i4>
      </vt:variant>
    </vt:vector>
  </HeadingPairs>
  <TitlesOfParts>
    <vt:vector size="133" baseType="lpstr">
      <vt:lpstr>Acceptance Letter</vt:lpstr>
      <vt:lpstr>Arial</vt:lpstr>
      <vt:lpstr>Brush Script MT</vt:lpstr>
      <vt:lpstr>Calibri</vt:lpstr>
      <vt:lpstr>Calibri Light</vt:lpstr>
      <vt:lpstr>Comic Sans MS</vt:lpstr>
      <vt:lpstr>Comics</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G.L.</dc:creator>
  <cp:lastModifiedBy>G.L.</cp:lastModifiedBy>
  <cp:revision>261</cp:revision>
  <cp:lastPrinted>2025-11-10T08:23:35Z</cp:lastPrinted>
  <dcterms:created xsi:type="dcterms:W3CDTF">2023-10-13T20:10:05Z</dcterms:created>
  <dcterms:modified xsi:type="dcterms:W3CDTF">2025-11-11T09:15:06Z</dcterms:modified>
</cp:coreProperties>
</file>