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handoutMasterIdLst>
    <p:handoutMasterId r:id="rId10"/>
  </p:handoutMasterIdLst>
  <p:sldIdLst>
    <p:sldId id="396" r:id="rId2"/>
    <p:sldId id="311" r:id="rId3"/>
    <p:sldId id="397" r:id="rId4"/>
    <p:sldId id="393" r:id="rId5"/>
    <p:sldId id="398" r:id="rId6"/>
    <p:sldId id="394" r:id="rId7"/>
    <p:sldId id="309" r:id="rId8"/>
    <p:sldId id="495" r:id="rId9"/>
  </p:sldIdLst>
  <p:sldSz cx="2016125" cy="2735263"/>
  <p:notesSz cx="6669088" cy="97536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C9FF"/>
    <a:srgbClr val="FFB7FF"/>
    <a:srgbClr val="FFD9FF"/>
    <a:srgbClr val="A7E2FF"/>
    <a:srgbClr val="B9FDC6"/>
    <a:srgbClr val="A6FCB6"/>
    <a:srgbClr val="FFCCFF"/>
    <a:srgbClr val="28F850"/>
    <a:srgbClr val="66CCFF"/>
    <a:srgbClr val="F842B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891" autoAdjust="0"/>
    <p:restoredTop sz="94660"/>
  </p:normalViewPr>
  <p:slideViewPr>
    <p:cSldViewPr snapToGrid="0">
      <p:cViewPr varScale="1">
        <p:scale>
          <a:sx n="136" d="100"/>
          <a:sy n="136" d="100"/>
        </p:scale>
        <p:origin x="1099" y="82"/>
      </p:cViewPr>
      <p:guideLst/>
    </p:cSldViewPr>
  </p:slideViewPr>
  <p:notesTextViewPr>
    <p:cViewPr>
      <p:scale>
        <a:sx n="1" d="1"/>
        <a:sy n="1" d="1"/>
      </p:scale>
      <p:origin x="0" y="0"/>
    </p:cViewPr>
  </p:notesTextViewPr>
  <p:sorterViewPr>
    <p:cViewPr>
      <p:scale>
        <a:sx n="180" d="100"/>
        <a:sy n="18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889938" cy="489374"/>
          </a:xfrm>
          <a:prstGeom prst="rect">
            <a:avLst/>
          </a:prstGeom>
        </p:spPr>
        <p:txBody>
          <a:bodyPr vert="horz" lIns="93833" tIns="46917" rIns="93833" bIns="46917" rtlCol="0"/>
          <a:lstStyle>
            <a:lvl1pPr algn="l">
              <a:defRPr sz="1300"/>
            </a:lvl1pPr>
          </a:lstStyle>
          <a:p>
            <a:endParaRPr lang="en-GB"/>
          </a:p>
        </p:txBody>
      </p:sp>
      <p:sp>
        <p:nvSpPr>
          <p:cNvPr id="3" name="Segnaposto data 2"/>
          <p:cNvSpPr>
            <a:spLocks noGrp="1"/>
          </p:cNvSpPr>
          <p:nvPr>
            <p:ph type="dt" sz="quarter" idx="1"/>
          </p:nvPr>
        </p:nvSpPr>
        <p:spPr>
          <a:xfrm>
            <a:off x="3777606" y="0"/>
            <a:ext cx="2889938" cy="489374"/>
          </a:xfrm>
          <a:prstGeom prst="rect">
            <a:avLst/>
          </a:prstGeom>
        </p:spPr>
        <p:txBody>
          <a:bodyPr vert="horz" lIns="93833" tIns="46917" rIns="93833" bIns="46917" rtlCol="0"/>
          <a:lstStyle>
            <a:lvl1pPr algn="r">
              <a:defRPr sz="1300"/>
            </a:lvl1pPr>
          </a:lstStyle>
          <a:p>
            <a:fld id="{B8B1E5D6-41CA-4196-BFCE-36D4199707C8}" type="datetimeFigureOut">
              <a:rPr lang="en-GB" smtClean="0"/>
              <a:t>25/11/2025</a:t>
            </a:fld>
            <a:endParaRPr lang="en-GB"/>
          </a:p>
        </p:txBody>
      </p:sp>
      <p:sp>
        <p:nvSpPr>
          <p:cNvPr id="4" name="Segnaposto piè di pagina 3"/>
          <p:cNvSpPr>
            <a:spLocks noGrp="1"/>
          </p:cNvSpPr>
          <p:nvPr>
            <p:ph type="ftr" sz="quarter" idx="2"/>
          </p:nvPr>
        </p:nvSpPr>
        <p:spPr>
          <a:xfrm>
            <a:off x="0" y="9264229"/>
            <a:ext cx="2889938" cy="489372"/>
          </a:xfrm>
          <a:prstGeom prst="rect">
            <a:avLst/>
          </a:prstGeom>
        </p:spPr>
        <p:txBody>
          <a:bodyPr vert="horz" lIns="93833" tIns="46917" rIns="93833" bIns="46917" rtlCol="0" anchor="b"/>
          <a:lstStyle>
            <a:lvl1pPr algn="l">
              <a:defRPr sz="1300"/>
            </a:lvl1pPr>
          </a:lstStyle>
          <a:p>
            <a:endParaRPr lang="en-GB"/>
          </a:p>
        </p:txBody>
      </p:sp>
      <p:sp>
        <p:nvSpPr>
          <p:cNvPr id="5" name="Segnaposto numero diapositiva 4"/>
          <p:cNvSpPr>
            <a:spLocks noGrp="1"/>
          </p:cNvSpPr>
          <p:nvPr>
            <p:ph type="sldNum" sz="quarter" idx="3"/>
          </p:nvPr>
        </p:nvSpPr>
        <p:spPr>
          <a:xfrm>
            <a:off x="3777606" y="9264229"/>
            <a:ext cx="2889938" cy="489372"/>
          </a:xfrm>
          <a:prstGeom prst="rect">
            <a:avLst/>
          </a:prstGeom>
        </p:spPr>
        <p:txBody>
          <a:bodyPr vert="horz" lIns="93833" tIns="46917" rIns="93833" bIns="46917" rtlCol="0" anchor="b"/>
          <a:lstStyle>
            <a:lvl1pPr algn="r">
              <a:defRPr sz="1300"/>
            </a:lvl1pPr>
          </a:lstStyle>
          <a:p>
            <a:fld id="{E8614453-8C96-47A4-8F0C-4F6DF428FF7C}" type="slidenum">
              <a:rPr lang="en-GB" smtClean="0"/>
              <a:t>‹N›</a:t>
            </a:fld>
            <a:endParaRPr lang="en-GB"/>
          </a:p>
        </p:txBody>
      </p:sp>
    </p:spTree>
    <p:extLst>
      <p:ext uri="{BB962C8B-B14F-4D97-AF65-F5344CB8AC3E}">
        <p14:creationId xmlns:p14="http://schemas.microsoft.com/office/powerpoint/2010/main" val="3735796935"/>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151210" y="447646"/>
            <a:ext cx="1713706" cy="952277"/>
          </a:xfrm>
        </p:spPr>
        <p:txBody>
          <a:bodyPr anchor="b"/>
          <a:lstStyle>
            <a:lvl1pPr algn="ctr">
              <a:defRPr sz="1323"/>
            </a:lvl1pPr>
          </a:lstStyle>
          <a:p>
            <a:r>
              <a:rPr lang="it-IT" smtClean="0"/>
              <a:t>Fare clic per modificare lo stile del titolo</a:t>
            </a:r>
            <a:endParaRPr lang="en-US" dirty="0"/>
          </a:p>
        </p:txBody>
      </p:sp>
      <p:sp>
        <p:nvSpPr>
          <p:cNvPr id="3" name="Subtitle 2"/>
          <p:cNvSpPr>
            <a:spLocks noGrp="1"/>
          </p:cNvSpPr>
          <p:nvPr>
            <p:ph type="subTitle" idx="1"/>
          </p:nvPr>
        </p:nvSpPr>
        <p:spPr>
          <a:xfrm>
            <a:off x="252016" y="1436646"/>
            <a:ext cx="1512094" cy="660389"/>
          </a:xfrm>
        </p:spPr>
        <p:txBody>
          <a:bodyPr/>
          <a:lstStyle>
            <a:lvl1pPr marL="0" indent="0" algn="ctr">
              <a:buNone/>
              <a:defRPr sz="529"/>
            </a:lvl1pPr>
            <a:lvl2pPr marL="100813" indent="0" algn="ctr">
              <a:buNone/>
              <a:defRPr sz="441"/>
            </a:lvl2pPr>
            <a:lvl3pPr marL="201625" indent="0" algn="ctr">
              <a:buNone/>
              <a:defRPr sz="397"/>
            </a:lvl3pPr>
            <a:lvl4pPr marL="302438" indent="0" algn="ctr">
              <a:buNone/>
              <a:defRPr sz="353"/>
            </a:lvl4pPr>
            <a:lvl5pPr marL="403250" indent="0" algn="ctr">
              <a:buNone/>
              <a:defRPr sz="353"/>
            </a:lvl5pPr>
            <a:lvl6pPr marL="504063" indent="0" algn="ctr">
              <a:buNone/>
              <a:defRPr sz="353"/>
            </a:lvl6pPr>
            <a:lvl7pPr marL="604876" indent="0" algn="ctr">
              <a:buNone/>
              <a:defRPr sz="353"/>
            </a:lvl7pPr>
            <a:lvl8pPr marL="705688" indent="0" algn="ctr">
              <a:buNone/>
              <a:defRPr sz="353"/>
            </a:lvl8pPr>
            <a:lvl9pPr marL="806501" indent="0" algn="ctr">
              <a:buNone/>
              <a:defRPr sz="353"/>
            </a:lvl9pPr>
          </a:lstStyle>
          <a:p>
            <a:r>
              <a:rPr lang="it-IT" smtClean="0"/>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2B91CEDD-7704-4985-A1DC-871E7E34A73F}" type="datetimeFigureOut">
              <a:rPr lang="en-GB" smtClean="0"/>
              <a:t>25/11/2025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E0924E1-BF7D-4BAC-8AFC-88E5766CA723}" type="slidenum">
              <a:rPr lang="en-GB" smtClean="0"/>
              <a:t>‹N›</a:t>
            </a:fld>
            <a:endParaRPr lang="en-GB"/>
          </a:p>
        </p:txBody>
      </p:sp>
    </p:spTree>
    <p:extLst>
      <p:ext uri="{BB962C8B-B14F-4D97-AF65-F5344CB8AC3E}">
        <p14:creationId xmlns:p14="http://schemas.microsoft.com/office/powerpoint/2010/main" val="13307789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ntenuto con didascalia">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2B91CEDD-7704-4985-A1DC-871E7E34A73F}" type="datetimeFigureOut">
              <a:rPr lang="en-GB" smtClean="0"/>
              <a:t>25/11/2025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E0924E1-BF7D-4BAC-8AFC-88E5766CA723}" type="slidenum">
              <a:rPr lang="en-GB" smtClean="0"/>
              <a:t>‹N›</a:t>
            </a:fld>
            <a:endParaRPr lang="en-GB"/>
          </a:p>
        </p:txBody>
      </p:sp>
      <p:pic>
        <p:nvPicPr>
          <p:cNvPr id="8" name="Immagine 7"/>
          <p:cNvPicPr>
            <a:picLocks/>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2016125" cy="2735263"/>
          </a:xfrm>
          <a:prstGeom prst="rect">
            <a:avLst/>
          </a:prstGeom>
        </p:spPr>
      </p:pic>
      <p:sp>
        <p:nvSpPr>
          <p:cNvPr id="10" name="CasellaDiTesto 9"/>
          <p:cNvSpPr txBox="1"/>
          <p:nvPr userDrawn="1"/>
        </p:nvSpPr>
        <p:spPr>
          <a:xfrm rot="16200000">
            <a:off x="1182108" y="1761445"/>
            <a:ext cx="1112036" cy="307777"/>
          </a:xfrm>
          <a:prstGeom prst="rect">
            <a:avLst/>
          </a:prstGeom>
          <a:noFill/>
        </p:spPr>
        <p:txBody>
          <a:bodyPr wrap="none" rtlCol="0">
            <a:spAutoFit/>
          </a:bodyPr>
          <a:lstStyle/>
          <a:p>
            <a:r>
              <a:rPr lang="en-GB" sz="1400" dirty="0" smtClean="0">
                <a:solidFill>
                  <a:srgbClr val="FFC9FF"/>
                </a:solidFill>
                <a:latin typeface="Brush Script MT" panose="03060802040406070304" pitchFamily="66" charset="0"/>
              </a:rPr>
              <a:t>S. Lucia 2025</a:t>
            </a:r>
            <a:endParaRPr lang="en-GB" sz="1400" dirty="0">
              <a:solidFill>
                <a:srgbClr val="FFC9FF"/>
              </a:solidFill>
              <a:latin typeface="Brush Script MT" panose="03060802040406070304" pitchFamily="66" charset="0"/>
            </a:endParaRPr>
          </a:p>
        </p:txBody>
      </p:sp>
    </p:spTree>
    <p:extLst>
      <p:ext uri="{BB962C8B-B14F-4D97-AF65-F5344CB8AC3E}">
        <p14:creationId xmlns:p14="http://schemas.microsoft.com/office/powerpoint/2010/main" val="1720680346"/>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Contenuto con didascalia">
    <p:spTree>
      <p:nvGrpSpPr>
        <p:cNvPr id="1" name=""/>
        <p:cNvGrpSpPr/>
        <p:nvPr/>
      </p:nvGrpSpPr>
      <p:grpSpPr>
        <a:xfrm>
          <a:off x="0" y="0"/>
          <a:ext cx="0" cy="0"/>
          <a:chOff x="0" y="0"/>
          <a:chExt cx="0" cy="0"/>
        </a:xfrm>
      </p:grpSpPr>
      <p:pic>
        <p:nvPicPr>
          <p:cNvPr id="10" name="Immagine 9"/>
          <p:cNvPicPr>
            <a:picLocks/>
          </p:cNvPicPr>
          <p:nvPr userDrawn="1"/>
        </p:nvPicPr>
        <p:blipFill>
          <a:blip r:embed="rId2" cstate="print">
            <a:duotone>
              <a:prstClr val="black"/>
              <a:srgbClr val="00B050">
                <a:tint val="45000"/>
                <a:satMod val="400000"/>
              </a:srgbClr>
            </a:duotone>
            <a:extLst>
              <a:ext uri="{28A0092B-C50C-407E-A947-70E740481C1C}">
                <a14:useLocalDpi xmlns:a14="http://schemas.microsoft.com/office/drawing/2010/main" val="0"/>
              </a:ext>
            </a:extLst>
          </a:blip>
          <a:stretch>
            <a:fillRect/>
          </a:stretch>
        </p:blipFill>
        <p:spPr>
          <a:xfrm>
            <a:off x="0" y="34871"/>
            <a:ext cx="2016126" cy="2754824"/>
          </a:xfrm>
          <a:prstGeom prst="rect">
            <a:avLst/>
          </a:prstGeom>
        </p:spPr>
      </p:pic>
      <p:sp>
        <p:nvSpPr>
          <p:cNvPr id="11" name="CasellaDiTesto 10"/>
          <p:cNvSpPr txBox="1"/>
          <p:nvPr userDrawn="1"/>
        </p:nvSpPr>
        <p:spPr>
          <a:xfrm rot="16200000">
            <a:off x="1182108" y="1761445"/>
            <a:ext cx="1112036" cy="307777"/>
          </a:xfrm>
          <a:prstGeom prst="rect">
            <a:avLst/>
          </a:prstGeom>
          <a:noFill/>
        </p:spPr>
        <p:txBody>
          <a:bodyPr wrap="none" rtlCol="0">
            <a:spAutoFit/>
          </a:bodyPr>
          <a:lstStyle/>
          <a:p>
            <a:r>
              <a:rPr lang="en-GB" sz="1400" dirty="0" smtClean="0">
                <a:solidFill>
                  <a:srgbClr val="B9FDC6"/>
                </a:solidFill>
                <a:latin typeface="Brush Script MT" panose="03060802040406070304" pitchFamily="66" charset="0"/>
              </a:rPr>
              <a:t>S. Lucia 2025</a:t>
            </a:r>
            <a:endParaRPr lang="en-GB" sz="1400" dirty="0">
              <a:solidFill>
                <a:srgbClr val="B9FDC6"/>
              </a:solidFill>
              <a:latin typeface="Brush Script MT" panose="03060802040406070304" pitchFamily="66" charset="0"/>
            </a:endParaRPr>
          </a:p>
        </p:txBody>
      </p:sp>
    </p:spTree>
    <p:extLst>
      <p:ext uri="{BB962C8B-B14F-4D97-AF65-F5344CB8AC3E}">
        <p14:creationId xmlns:p14="http://schemas.microsoft.com/office/powerpoint/2010/main" val="60375735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Immagine con didascalia">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2B91CEDD-7704-4985-A1DC-871E7E34A73F}" type="datetimeFigureOut">
              <a:rPr lang="en-GB" smtClean="0"/>
              <a:t>25/11/2025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E0924E1-BF7D-4BAC-8AFC-88E5766CA723}" type="slidenum">
              <a:rPr lang="en-GB" smtClean="0"/>
              <a:t>‹N›</a:t>
            </a:fld>
            <a:endParaRPr lang="en-GB"/>
          </a:p>
        </p:txBody>
      </p:sp>
      <p:pic>
        <p:nvPicPr>
          <p:cNvPr id="8" name="Immagine 7"/>
          <p:cNvPicPr>
            <a:picLocks noChangeAspect="1"/>
          </p:cNvPicPr>
          <p:nvPr userDrawn="1"/>
        </p:nvPicPr>
        <p:blipFill>
          <a:blip r:embed="rId2" cstate="print">
            <a:extLst>
              <a:ext uri="{BEBA8EAE-BF5A-486C-A8C5-ECC9F3942E4B}">
                <a14:imgProps xmlns:a14="http://schemas.microsoft.com/office/drawing/2010/main">
                  <a14:imgLayer r:embed="rId3">
                    <a14:imgEffect>
                      <a14:artisticPaintBrush/>
                    </a14:imgEffect>
                  </a14:imgLayer>
                </a14:imgProps>
              </a:ext>
              <a:ext uri="{28A0092B-C50C-407E-A947-70E740481C1C}">
                <a14:useLocalDpi xmlns:a14="http://schemas.microsoft.com/office/drawing/2010/main" val="0"/>
              </a:ext>
            </a:extLst>
          </a:blip>
          <a:stretch>
            <a:fillRect/>
          </a:stretch>
        </p:blipFill>
        <p:spPr>
          <a:xfrm rot="5400000">
            <a:off x="-365676" y="357195"/>
            <a:ext cx="2740011" cy="2016125"/>
          </a:xfrm>
          <a:prstGeom prst="rect">
            <a:avLst/>
          </a:prstGeom>
        </p:spPr>
      </p:pic>
      <p:sp>
        <p:nvSpPr>
          <p:cNvPr id="10" name="CasellaDiTesto 9"/>
          <p:cNvSpPr txBox="1"/>
          <p:nvPr userDrawn="1"/>
        </p:nvSpPr>
        <p:spPr>
          <a:xfrm rot="16200000">
            <a:off x="1182108" y="1761445"/>
            <a:ext cx="1112036" cy="307777"/>
          </a:xfrm>
          <a:prstGeom prst="rect">
            <a:avLst/>
          </a:prstGeom>
          <a:noFill/>
        </p:spPr>
        <p:txBody>
          <a:bodyPr wrap="none" rtlCol="0">
            <a:spAutoFit/>
          </a:bodyPr>
          <a:lstStyle/>
          <a:p>
            <a:r>
              <a:rPr lang="en-GB" sz="1400" dirty="0" smtClean="0">
                <a:solidFill>
                  <a:srgbClr val="A7E2FF"/>
                </a:solidFill>
                <a:latin typeface="Brush Script MT" panose="03060802040406070304" pitchFamily="66" charset="0"/>
              </a:rPr>
              <a:t>S. Lucia 2025</a:t>
            </a:r>
            <a:endParaRPr lang="en-GB" sz="1400" dirty="0">
              <a:solidFill>
                <a:srgbClr val="A7E2FF"/>
              </a:solidFill>
              <a:latin typeface="Brush Script MT" panose="03060802040406070304" pitchFamily="66" charset="0"/>
            </a:endParaRPr>
          </a:p>
        </p:txBody>
      </p:sp>
    </p:spTree>
    <p:extLst>
      <p:ext uri="{BB962C8B-B14F-4D97-AF65-F5344CB8AC3E}">
        <p14:creationId xmlns:p14="http://schemas.microsoft.com/office/powerpoint/2010/main" val="17577987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lo stile del titolo</a:t>
            </a:r>
            <a:endParaRPr lang="en-US" dirty="0"/>
          </a:p>
        </p:txBody>
      </p:sp>
      <p:sp>
        <p:nvSpPr>
          <p:cNvPr id="3" name="Vertical Text Placeholder 2"/>
          <p:cNvSpPr>
            <a:spLocks noGrp="1"/>
          </p:cNvSpPr>
          <p:nvPr>
            <p:ph type="body" orient="vert" idx="1"/>
          </p:nvPr>
        </p:nvSpPr>
        <p:spPr/>
        <p:txBody>
          <a:bodyPr vert="eaVert"/>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Date Placeholder 3"/>
          <p:cNvSpPr>
            <a:spLocks noGrp="1"/>
          </p:cNvSpPr>
          <p:nvPr>
            <p:ph type="dt" sz="half" idx="10"/>
          </p:nvPr>
        </p:nvSpPr>
        <p:spPr/>
        <p:txBody>
          <a:bodyPr/>
          <a:lstStyle/>
          <a:p>
            <a:fld id="{2B91CEDD-7704-4985-A1DC-871E7E34A73F}" type="datetimeFigureOut">
              <a:rPr lang="en-GB" smtClean="0"/>
              <a:t>25/11/2025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E0924E1-BF7D-4BAC-8AFC-88E5766CA723}" type="slidenum">
              <a:rPr lang="en-GB" smtClean="0"/>
              <a:t>‹N›</a:t>
            </a:fld>
            <a:endParaRPr lang="en-GB"/>
          </a:p>
        </p:txBody>
      </p:sp>
    </p:spTree>
    <p:extLst>
      <p:ext uri="{BB962C8B-B14F-4D97-AF65-F5344CB8AC3E}">
        <p14:creationId xmlns:p14="http://schemas.microsoft.com/office/powerpoint/2010/main" val="321799745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442790" y="145627"/>
            <a:ext cx="434727" cy="2318009"/>
          </a:xfrm>
        </p:spPr>
        <p:txBody>
          <a:bodyPr vert="eaVert"/>
          <a:lstStyle/>
          <a:p>
            <a:r>
              <a:rPr lang="it-IT" smtClean="0"/>
              <a:t>Fare clic per modificare lo stile del titolo</a:t>
            </a:r>
            <a:endParaRPr lang="en-US" dirty="0"/>
          </a:p>
        </p:txBody>
      </p:sp>
      <p:sp>
        <p:nvSpPr>
          <p:cNvPr id="3" name="Vertical Text Placeholder 2"/>
          <p:cNvSpPr>
            <a:spLocks noGrp="1"/>
          </p:cNvSpPr>
          <p:nvPr>
            <p:ph type="body" orient="vert" idx="1"/>
          </p:nvPr>
        </p:nvSpPr>
        <p:spPr>
          <a:xfrm>
            <a:off x="138609" y="145627"/>
            <a:ext cx="1278979" cy="2318009"/>
          </a:xfrm>
        </p:spPr>
        <p:txBody>
          <a:bodyPr vert="eaVert"/>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Date Placeholder 3"/>
          <p:cNvSpPr>
            <a:spLocks noGrp="1"/>
          </p:cNvSpPr>
          <p:nvPr>
            <p:ph type="dt" sz="half" idx="10"/>
          </p:nvPr>
        </p:nvSpPr>
        <p:spPr/>
        <p:txBody>
          <a:bodyPr/>
          <a:lstStyle/>
          <a:p>
            <a:fld id="{2B91CEDD-7704-4985-A1DC-871E7E34A73F}" type="datetimeFigureOut">
              <a:rPr lang="en-GB" smtClean="0"/>
              <a:t>25/11/2025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E0924E1-BF7D-4BAC-8AFC-88E5766CA723}" type="slidenum">
              <a:rPr lang="en-GB" smtClean="0"/>
              <a:t>‹N›</a:t>
            </a:fld>
            <a:endParaRPr lang="en-GB"/>
          </a:p>
        </p:txBody>
      </p:sp>
    </p:spTree>
    <p:extLst>
      <p:ext uri="{BB962C8B-B14F-4D97-AF65-F5344CB8AC3E}">
        <p14:creationId xmlns:p14="http://schemas.microsoft.com/office/powerpoint/2010/main" val="23301411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lo stile del titolo</a:t>
            </a:r>
            <a:endParaRPr lang="en-US" dirty="0"/>
          </a:p>
        </p:txBody>
      </p:sp>
      <p:sp>
        <p:nvSpPr>
          <p:cNvPr id="3" name="Content Placeholder 2"/>
          <p:cNvSpPr>
            <a:spLocks noGrp="1"/>
          </p:cNvSpPr>
          <p:nvPr>
            <p:ph idx="1"/>
          </p:nvPr>
        </p:nvSpPr>
        <p:spPr/>
        <p:txBody>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Date Placeholder 3"/>
          <p:cNvSpPr>
            <a:spLocks noGrp="1"/>
          </p:cNvSpPr>
          <p:nvPr>
            <p:ph type="dt" sz="half" idx="10"/>
          </p:nvPr>
        </p:nvSpPr>
        <p:spPr/>
        <p:txBody>
          <a:bodyPr/>
          <a:lstStyle/>
          <a:p>
            <a:fld id="{2B91CEDD-7704-4985-A1DC-871E7E34A73F}" type="datetimeFigureOut">
              <a:rPr lang="en-GB" smtClean="0"/>
              <a:t>25/11/2025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E0924E1-BF7D-4BAC-8AFC-88E5766CA723}" type="slidenum">
              <a:rPr lang="en-GB" smtClean="0"/>
              <a:t>‹N›</a:t>
            </a:fld>
            <a:endParaRPr lang="en-GB"/>
          </a:p>
        </p:txBody>
      </p:sp>
    </p:spTree>
    <p:extLst>
      <p:ext uri="{BB962C8B-B14F-4D97-AF65-F5344CB8AC3E}">
        <p14:creationId xmlns:p14="http://schemas.microsoft.com/office/powerpoint/2010/main" val="34825950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137559" y="681917"/>
            <a:ext cx="1738908" cy="1137793"/>
          </a:xfrm>
        </p:spPr>
        <p:txBody>
          <a:bodyPr anchor="b"/>
          <a:lstStyle>
            <a:lvl1pPr>
              <a:defRPr sz="1323"/>
            </a:lvl1pPr>
          </a:lstStyle>
          <a:p>
            <a:r>
              <a:rPr lang="it-IT" smtClean="0"/>
              <a:t>Fare clic per modificare lo stile del titolo</a:t>
            </a:r>
            <a:endParaRPr lang="en-US" dirty="0"/>
          </a:p>
        </p:txBody>
      </p:sp>
      <p:sp>
        <p:nvSpPr>
          <p:cNvPr id="3" name="Text Placeholder 2"/>
          <p:cNvSpPr>
            <a:spLocks noGrp="1"/>
          </p:cNvSpPr>
          <p:nvPr>
            <p:ph type="body" idx="1"/>
          </p:nvPr>
        </p:nvSpPr>
        <p:spPr>
          <a:xfrm>
            <a:off x="137559" y="1830474"/>
            <a:ext cx="1738908" cy="598339"/>
          </a:xfrm>
        </p:spPr>
        <p:txBody>
          <a:bodyPr/>
          <a:lstStyle>
            <a:lvl1pPr marL="0" indent="0">
              <a:buNone/>
              <a:defRPr sz="529">
                <a:solidFill>
                  <a:schemeClr val="tx1"/>
                </a:solidFill>
              </a:defRPr>
            </a:lvl1pPr>
            <a:lvl2pPr marL="100813" indent="0">
              <a:buNone/>
              <a:defRPr sz="441">
                <a:solidFill>
                  <a:schemeClr val="tx1">
                    <a:tint val="75000"/>
                  </a:schemeClr>
                </a:solidFill>
              </a:defRPr>
            </a:lvl2pPr>
            <a:lvl3pPr marL="201625" indent="0">
              <a:buNone/>
              <a:defRPr sz="397">
                <a:solidFill>
                  <a:schemeClr val="tx1">
                    <a:tint val="75000"/>
                  </a:schemeClr>
                </a:solidFill>
              </a:defRPr>
            </a:lvl3pPr>
            <a:lvl4pPr marL="302438" indent="0">
              <a:buNone/>
              <a:defRPr sz="353">
                <a:solidFill>
                  <a:schemeClr val="tx1">
                    <a:tint val="75000"/>
                  </a:schemeClr>
                </a:solidFill>
              </a:defRPr>
            </a:lvl4pPr>
            <a:lvl5pPr marL="403250" indent="0">
              <a:buNone/>
              <a:defRPr sz="353">
                <a:solidFill>
                  <a:schemeClr val="tx1">
                    <a:tint val="75000"/>
                  </a:schemeClr>
                </a:solidFill>
              </a:defRPr>
            </a:lvl5pPr>
            <a:lvl6pPr marL="504063" indent="0">
              <a:buNone/>
              <a:defRPr sz="353">
                <a:solidFill>
                  <a:schemeClr val="tx1">
                    <a:tint val="75000"/>
                  </a:schemeClr>
                </a:solidFill>
              </a:defRPr>
            </a:lvl6pPr>
            <a:lvl7pPr marL="604876" indent="0">
              <a:buNone/>
              <a:defRPr sz="353">
                <a:solidFill>
                  <a:schemeClr val="tx1">
                    <a:tint val="75000"/>
                  </a:schemeClr>
                </a:solidFill>
              </a:defRPr>
            </a:lvl7pPr>
            <a:lvl8pPr marL="705688" indent="0">
              <a:buNone/>
              <a:defRPr sz="353">
                <a:solidFill>
                  <a:schemeClr val="tx1">
                    <a:tint val="75000"/>
                  </a:schemeClr>
                </a:solidFill>
              </a:defRPr>
            </a:lvl8pPr>
            <a:lvl9pPr marL="806501" indent="0">
              <a:buNone/>
              <a:defRPr sz="353">
                <a:solidFill>
                  <a:schemeClr val="tx1">
                    <a:tint val="75000"/>
                  </a:schemeClr>
                </a:solidFill>
              </a:defRPr>
            </a:lvl9pPr>
          </a:lstStyle>
          <a:p>
            <a:pPr lvl="0"/>
            <a:r>
              <a:rPr lang="it-IT" smtClean="0"/>
              <a:t>Modifica gli stili del testo dello schema</a:t>
            </a:r>
          </a:p>
        </p:txBody>
      </p:sp>
      <p:sp>
        <p:nvSpPr>
          <p:cNvPr id="4" name="Date Placeholder 3"/>
          <p:cNvSpPr>
            <a:spLocks noGrp="1"/>
          </p:cNvSpPr>
          <p:nvPr>
            <p:ph type="dt" sz="half" idx="10"/>
          </p:nvPr>
        </p:nvSpPr>
        <p:spPr/>
        <p:txBody>
          <a:bodyPr/>
          <a:lstStyle/>
          <a:p>
            <a:fld id="{2B91CEDD-7704-4985-A1DC-871E7E34A73F}" type="datetimeFigureOut">
              <a:rPr lang="en-GB" smtClean="0"/>
              <a:t>25/11/2025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E0924E1-BF7D-4BAC-8AFC-88E5766CA723}" type="slidenum">
              <a:rPr lang="en-GB" smtClean="0"/>
              <a:t>‹N›</a:t>
            </a:fld>
            <a:endParaRPr lang="en-GB"/>
          </a:p>
        </p:txBody>
      </p:sp>
      <p:sp>
        <p:nvSpPr>
          <p:cNvPr id="7" name="CasellaDiTesto 6"/>
          <p:cNvSpPr txBox="1"/>
          <p:nvPr userDrawn="1"/>
        </p:nvSpPr>
        <p:spPr>
          <a:xfrm>
            <a:off x="561814" y="122537"/>
            <a:ext cx="559769" cy="369332"/>
          </a:xfrm>
          <a:prstGeom prst="rect">
            <a:avLst/>
          </a:prstGeom>
          <a:noFill/>
        </p:spPr>
        <p:txBody>
          <a:bodyPr wrap="none" rtlCol="0">
            <a:spAutoFit/>
          </a:bodyPr>
          <a:lstStyle/>
          <a:p>
            <a:r>
              <a:rPr lang="en-GB" dirty="0" smtClean="0"/>
              <a:t>BBB</a:t>
            </a:r>
            <a:endParaRPr lang="en-GB" dirty="0"/>
          </a:p>
        </p:txBody>
      </p:sp>
    </p:spTree>
    <p:extLst>
      <p:ext uri="{BB962C8B-B14F-4D97-AF65-F5344CB8AC3E}">
        <p14:creationId xmlns:p14="http://schemas.microsoft.com/office/powerpoint/2010/main" val="15528105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lo stile del titolo</a:t>
            </a:r>
            <a:endParaRPr lang="en-US" dirty="0"/>
          </a:p>
        </p:txBody>
      </p:sp>
      <p:sp>
        <p:nvSpPr>
          <p:cNvPr id="3" name="Content Placeholder 2"/>
          <p:cNvSpPr>
            <a:spLocks noGrp="1"/>
          </p:cNvSpPr>
          <p:nvPr>
            <p:ph sz="half" idx="1"/>
          </p:nvPr>
        </p:nvSpPr>
        <p:spPr>
          <a:xfrm>
            <a:off x="138609" y="728137"/>
            <a:ext cx="856853" cy="1735499"/>
          </a:xfrm>
        </p:spPr>
        <p:txBody>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Content Placeholder 3"/>
          <p:cNvSpPr>
            <a:spLocks noGrp="1"/>
          </p:cNvSpPr>
          <p:nvPr>
            <p:ph sz="half" idx="2"/>
          </p:nvPr>
        </p:nvSpPr>
        <p:spPr>
          <a:xfrm>
            <a:off x="1020663" y="728137"/>
            <a:ext cx="856853" cy="1735499"/>
          </a:xfrm>
        </p:spPr>
        <p:txBody>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5" name="Date Placeholder 4"/>
          <p:cNvSpPr>
            <a:spLocks noGrp="1"/>
          </p:cNvSpPr>
          <p:nvPr>
            <p:ph type="dt" sz="half" idx="10"/>
          </p:nvPr>
        </p:nvSpPr>
        <p:spPr/>
        <p:txBody>
          <a:bodyPr/>
          <a:lstStyle/>
          <a:p>
            <a:fld id="{2B91CEDD-7704-4985-A1DC-871E7E34A73F}" type="datetimeFigureOut">
              <a:rPr lang="en-GB" smtClean="0"/>
              <a:t>25/11/2025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E0924E1-BF7D-4BAC-8AFC-88E5766CA723}" type="slidenum">
              <a:rPr lang="en-GB" smtClean="0"/>
              <a:t>‹N›</a:t>
            </a:fld>
            <a:endParaRPr lang="en-GB"/>
          </a:p>
        </p:txBody>
      </p:sp>
      <p:sp>
        <p:nvSpPr>
          <p:cNvPr id="8" name="CasellaDiTesto 7"/>
          <p:cNvSpPr txBox="1"/>
          <p:nvPr userDrawn="1"/>
        </p:nvSpPr>
        <p:spPr>
          <a:xfrm>
            <a:off x="561814" y="122537"/>
            <a:ext cx="554960" cy="369332"/>
          </a:xfrm>
          <a:prstGeom prst="rect">
            <a:avLst/>
          </a:prstGeom>
          <a:noFill/>
        </p:spPr>
        <p:txBody>
          <a:bodyPr wrap="none" rtlCol="0">
            <a:spAutoFit/>
          </a:bodyPr>
          <a:lstStyle/>
          <a:p>
            <a:r>
              <a:rPr lang="en-GB" dirty="0" smtClean="0"/>
              <a:t>CCC</a:t>
            </a:r>
            <a:endParaRPr lang="en-GB" dirty="0"/>
          </a:p>
        </p:txBody>
      </p:sp>
    </p:spTree>
    <p:extLst>
      <p:ext uri="{BB962C8B-B14F-4D97-AF65-F5344CB8AC3E}">
        <p14:creationId xmlns:p14="http://schemas.microsoft.com/office/powerpoint/2010/main" val="21215554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a:xfrm>
            <a:off x="138871" y="145628"/>
            <a:ext cx="1738908" cy="528691"/>
          </a:xfrm>
        </p:spPr>
        <p:txBody>
          <a:bodyPr/>
          <a:lstStyle/>
          <a:p>
            <a:r>
              <a:rPr lang="it-IT" smtClean="0"/>
              <a:t>Fare clic per modificare lo stile del titolo</a:t>
            </a:r>
            <a:endParaRPr lang="en-US" dirty="0"/>
          </a:p>
        </p:txBody>
      </p:sp>
      <p:sp>
        <p:nvSpPr>
          <p:cNvPr id="3" name="Text Placeholder 2"/>
          <p:cNvSpPr>
            <a:spLocks noGrp="1"/>
          </p:cNvSpPr>
          <p:nvPr>
            <p:ph type="body" idx="1"/>
          </p:nvPr>
        </p:nvSpPr>
        <p:spPr>
          <a:xfrm>
            <a:off x="138872" y="670520"/>
            <a:ext cx="852915" cy="328611"/>
          </a:xfrm>
        </p:spPr>
        <p:txBody>
          <a:bodyPr anchor="b"/>
          <a:lstStyle>
            <a:lvl1pPr marL="0" indent="0">
              <a:buNone/>
              <a:defRPr sz="529" b="1"/>
            </a:lvl1pPr>
            <a:lvl2pPr marL="100813" indent="0">
              <a:buNone/>
              <a:defRPr sz="441" b="1"/>
            </a:lvl2pPr>
            <a:lvl3pPr marL="201625" indent="0">
              <a:buNone/>
              <a:defRPr sz="397" b="1"/>
            </a:lvl3pPr>
            <a:lvl4pPr marL="302438" indent="0">
              <a:buNone/>
              <a:defRPr sz="353" b="1"/>
            </a:lvl4pPr>
            <a:lvl5pPr marL="403250" indent="0">
              <a:buNone/>
              <a:defRPr sz="353" b="1"/>
            </a:lvl5pPr>
            <a:lvl6pPr marL="504063" indent="0">
              <a:buNone/>
              <a:defRPr sz="353" b="1"/>
            </a:lvl6pPr>
            <a:lvl7pPr marL="604876" indent="0">
              <a:buNone/>
              <a:defRPr sz="353" b="1"/>
            </a:lvl7pPr>
            <a:lvl8pPr marL="705688" indent="0">
              <a:buNone/>
              <a:defRPr sz="353" b="1"/>
            </a:lvl8pPr>
            <a:lvl9pPr marL="806501" indent="0">
              <a:buNone/>
              <a:defRPr sz="353" b="1"/>
            </a:lvl9pPr>
          </a:lstStyle>
          <a:p>
            <a:pPr lvl="0"/>
            <a:r>
              <a:rPr lang="it-IT" smtClean="0"/>
              <a:t>Modifica gli stili del testo dello schema</a:t>
            </a:r>
          </a:p>
        </p:txBody>
      </p:sp>
      <p:sp>
        <p:nvSpPr>
          <p:cNvPr id="4" name="Content Placeholder 3"/>
          <p:cNvSpPr>
            <a:spLocks noGrp="1"/>
          </p:cNvSpPr>
          <p:nvPr>
            <p:ph sz="half" idx="2"/>
          </p:nvPr>
        </p:nvSpPr>
        <p:spPr>
          <a:xfrm>
            <a:off x="138872" y="999131"/>
            <a:ext cx="852915" cy="1469571"/>
          </a:xfrm>
        </p:spPr>
        <p:txBody>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5" name="Text Placeholder 4"/>
          <p:cNvSpPr>
            <a:spLocks noGrp="1"/>
          </p:cNvSpPr>
          <p:nvPr>
            <p:ph type="body" sz="quarter" idx="3"/>
          </p:nvPr>
        </p:nvSpPr>
        <p:spPr>
          <a:xfrm>
            <a:off x="1020663" y="670520"/>
            <a:ext cx="857116" cy="328611"/>
          </a:xfrm>
        </p:spPr>
        <p:txBody>
          <a:bodyPr anchor="b"/>
          <a:lstStyle>
            <a:lvl1pPr marL="0" indent="0">
              <a:buNone/>
              <a:defRPr sz="529" b="1"/>
            </a:lvl1pPr>
            <a:lvl2pPr marL="100813" indent="0">
              <a:buNone/>
              <a:defRPr sz="441" b="1"/>
            </a:lvl2pPr>
            <a:lvl3pPr marL="201625" indent="0">
              <a:buNone/>
              <a:defRPr sz="397" b="1"/>
            </a:lvl3pPr>
            <a:lvl4pPr marL="302438" indent="0">
              <a:buNone/>
              <a:defRPr sz="353" b="1"/>
            </a:lvl4pPr>
            <a:lvl5pPr marL="403250" indent="0">
              <a:buNone/>
              <a:defRPr sz="353" b="1"/>
            </a:lvl5pPr>
            <a:lvl6pPr marL="504063" indent="0">
              <a:buNone/>
              <a:defRPr sz="353" b="1"/>
            </a:lvl6pPr>
            <a:lvl7pPr marL="604876" indent="0">
              <a:buNone/>
              <a:defRPr sz="353" b="1"/>
            </a:lvl7pPr>
            <a:lvl8pPr marL="705688" indent="0">
              <a:buNone/>
              <a:defRPr sz="353" b="1"/>
            </a:lvl8pPr>
            <a:lvl9pPr marL="806501" indent="0">
              <a:buNone/>
              <a:defRPr sz="353" b="1"/>
            </a:lvl9pPr>
          </a:lstStyle>
          <a:p>
            <a:pPr lvl="0"/>
            <a:r>
              <a:rPr lang="it-IT" smtClean="0"/>
              <a:t>Modifica gli stili del testo dello schema</a:t>
            </a:r>
          </a:p>
        </p:txBody>
      </p:sp>
      <p:sp>
        <p:nvSpPr>
          <p:cNvPr id="6" name="Content Placeholder 5"/>
          <p:cNvSpPr>
            <a:spLocks noGrp="1"/>
          </p:cNvSpPr>
          <p:nvPr>
            <p:ph sz="quarter" idx="4"/>
          </p:nvPr>
        </p:nvSpPr>
        <p:spPr>
          <a:xfrm>
            <a:off x="1020663" y="999131"/>
            <a:ext cx="857116" cy="1469571"/>
          </a:xfrm>
        </p:spPr>
        <p:txBody>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7" name="Date Placeholder 6"/>
          <p:cNvSpPr>
            <a:spLocks noGrp="1"/>
          </p:cNvSpPr>
          <p:nvPr>
            <p:ph type="dt" sz="half" idx="10"/>
          </p:nvPr>
        </p:nvSpPr>
        <p:spPr/>
        <p:txBody>
          <a:bodyPr/>
          <a:lstStyle/>
          <a:p>
            <a:fld id="{2B91CEDD-7704-4985-A1DC-871E7E34A73F}" type="datetimeFigureOut">
              <a:rPr lang="en-GB" smtClean="0"/>
              <a:t>25/11/2025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8E0924E1-BF7D-4BAC-8AFC-88E5766CA723}" type="slidenum">
              <a:rPr lang="en-GB" smtClean="0"/>
              <a:t>‹N›</a:t>
            </a:fld>
            <a:endParaRPr lang="en-GB"/>
          </a:p>
        </p:txBody>
      </p:sp>
      <p:sp>
        <p:nvSpPr>
          <p:cNvPr id="10" name="CasellaDiTesto 9"/>
          <p:cNvSpPr txBox="1"/>
          <p:nvPr userDrawn="1"/>
        </p:nvSpPr>
        <p:spPr>
          <a:xfrm>
            <a:off x="561814" y="122537"/>
            <a:ext cx="612668" cy="369332"/>
          </a:xfrm>
          <a:prstGeom prst="rect">
            <a:avLst/>
          </a:prstGeom>
          <a:noFill/>
        </p:spPr>
        <p:txBody>
          <a:bodyPr wrap="none" rtlCol="0">
            <a:spAutoFit/>
          </a:bodyPr>
          <a:lstStyle/>
          <a:p>
            <a:r>
              <a:rPr lang="en-GB" dirty="0" smtClean="0"/>
              <a:t>DDD</a:t>
            </a:r>
            <a:endParaRPr lang="en-GB" dirty="0"/>
          </a:p>
        </p:txBody>
      </p:sp>
    </p:spTree>
    <p:extLst>
      <p:ext uri="{BB962C8B-B14F-4D97-AF65-F5344CB8AC3E}">
        <p14:creationId xmlns:p14="http://schemas.microsoft.com/office/powerpoint/2010/main" val="11377076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olo titolo">
    <p:spTree>
      <p:nvGrpSpPr>
        <p:cNvPr id="1" name=""/>
        <p:cNvGrpSpPr/>
        <p:nvPr/>
      </p:nvGrpSpPr>
      <p:grpSpPr>
        <a:xfrm>
          <a:off x="0" y="0"/>
          <a:ext cx="0" cy="0"/>
          <a:chOff x="0" y="0"/>
          <a:chExt cx="0" cy="0"/>
        </a:xfrm>
      </p:grpSpPr>
      <p:pic>
        <p:nvPicPr>
          <p:cNvPr id="7" name="Immagine 6"/>
          <p:cNvPicPr>
            <a:picLocks noChangeAspect="1"/>
          </p:cNvPicPr>
          <p:nvPr userDrawn="1"/>
        </p:nvPicPr>
        <p:blipFill>
          <a:blip r:embed="rId2" cstate="print">
            <a:extLst>
              <a:ext uri="{BEBA8EAE-BF5A-486C-A8C5-ECC9F3942E4B}">
                <a14:imgProps xmlns:a14="http://schemas.microsoft.com/office/drawing/2010/main">
                  <a14:imgLayer r:embed="rId3">
                    <a14:imgEffect>
                      <a14:colorTemperature colorTemp="4700"/>
                    </a14:imgEffect>
                  </a14:imgLayer>
                </a14:imgProps>
              </a:ext>
              <a:ext uri="{28A0092B-C50C-407E-A947-70E740481C1C}">
                <a14:useLocalDpi xmlns:a14="http://schemas.microsoft.com/office/drawing/2010/main" val="0"/>
              </a:ext>
            </a:extLst>
          </a:blip>
          <a:stretch>
            <a:fillRect/>
          </a:stretch>
        </p:blipFill>
        <p:spPr>
          <a:xfrm rot="5400000">
            <a:off x="-359571" y="359571"/>
            <a:ext cx="2735266" cy="2016125"/>
          </a:xfrm>
          <a:prstGeom prst="rect">
            <a:avLst/>
          </a:prstGeom>
        </p:spPr>
      </p:pic>
      <p:sp>
        <p:nvSpPr>
          <p:cNvPr id="8" name="Rettangolo arrotondato 7"/>
          <p:cNvSpPr/>
          <p:nvPr userDrawn="1"/>
        </p:nvSpPr>
        <p:spPr>
          <a:xfrm>
            <a:off x="288062" y="287631"/>
            <a:ext cx="1440000" cy="216000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3390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B91CEDD-7704-4985-A1DC-871E7E34A73F}" type="datetimeFigureOut">
              <a:rPr lang="en-GB" smtClean="0"/>
              <a:t>25/11/2025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8E0924E1-BF7D-4BAC-8AFC-88E5766CA723}" type="slidenum">
              <a:rPr lang="en-GB" smtClean="0"/>
              <a:t>‹N›</a:t>
            </a:fld>
            <a:endParaRPr lang="en-GB"/>
          </a:p>
        </p:txBody>
      </p:sp>
      <p:pic>
        <p:nvPicPr>
          <p:cNvPr id="5" name="Immagine 4"/>
          <p:cNvPicPr>
            <a:picLocks noChangeAspect="1"/>
          </p:cNvPicPr>
          <p:nvPr userDrawn="1"/>
        </p:nvPicPr>
        <p:blipFill>
          <a:blip r:embed="rId2" cstate="print">
            <a:extLst>
              <a:ext uri="{BEBA8EAE-BF5A-486C-A8C5-ECC9F3942E4B}">
                <a14:imgProps xmlns:a14="http://schemas.microsoft.com/office/drawing/2010/main">
                  <a14:imgLayer r:embed="rId3">
                    <a14:imgEffect>
                      <a14:colorTemperature colorTemp="4700"/>
                    </a14:imgEffect>
                  </a14:imgLayer>
                </a14:imgProps>
              </a:ext>
              <a:ext uri="{28A0092B-C50C-407E-A947-70E740481C1C}">
                <a14:useLocalDpi xmlns:a14="http://schemas.microsoft.com/office/drawing/2010/main" val="0"/>
              </a:ext>
            </a:extLst>
          </a:blip>
          <a:stretch>
            <a:fillRect/>
          </a:stretch>
        </p:blipFill>
        <p:spPr>
          <a:xfrm rot="5400000">
            <a:off x="-359571" y="359571"/>
            <a:ext cx="2735266" cy="2016125"/>
          </a:xfrm>
          <a:prstGeom prst="rect">
            <a:avLst/>
          </a:prstGeom>
        </p:spPr>
      </p:pic>
      <p:sp>
        <p:nvSpPr>
          <p:cNvPr id="6" name="Rettangolo arrotondato 5"/>
          <p:cNvSpPr/>
          <p:nvPr userDrawn="1"/>
        </p:nvSpPr>
        <p:spPr>
          <a:xfrm>
            <a:off x="288062" y="287631"/>
            <a:ext cx="1440000" cy="216000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9" name="Connettore diritto 8"/>
          <p:cNvCxnSpPr/>
          <p:nvPr userDrawn="1"/>
        </p:nvCxnSpPr>
        <p:spPr>
          <a:xfrm>
            <a:off x="288062" y="1367631"/>
            <a:ext cx="1440000"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490210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Solo titolo">
    <p:spTree>
      <p:nvGrpSpPr>
        <p:cNvPr id="1" name=""/>
        <p:cNvGrpSpPr/>
        <p:nvPr/>
      </p:nvGrpSpPr>
      <p:grpSpPr>
        <a:xfrm>
          <a:off x="0" y="0"/>
          <a:ext cx="0" cy="0"/>
          <a:chOff x="0" y="0"/>
          <a:chExt cx="0" cy="0"/>
        </a:xfrm>
      </p:grpSpPr>
      <p:pic>
        <p:nvPicPr>
          <p:cNvPr id="2" name="Immagine 1"/>
          <p:cNvPicPr>
            <a:picLocks/>
          </p:cNvPicPr>
          <p:nvPr userDrawn="1"/>
        </p:nvPicPr>
        <p:blipFill>
          <a:blip r:embed="rId2" cstate="print">
            <a:duotone>
              <a:prstClr val="black"/>
              <a:srgbClr val="00B050">
                <a:tint val="45000"/>
                <a:satMod val="400000"/>
              </a:srgbClr>
            </a:duotone>
            <a:extLst>
              <a:ext uri="{28A0092B-C50C-407E-A947-70E740481C1C}">
                <a14:useLocalDpi xmlns:a14="http://schemas.microsoft.com/office/drawing/2010/main" val="0"/>
              </a:ext>
            </a:extLst>
          </a:blip>
          <a:stretch>
            <a:fillRect/>
          </a:stretch>
        </p:blipFill>
        <p:spPr>
          <a:xfrm>
            <a:off x="0" y="34871"/>
            <a:ext cx="2016126" cy="2754824"/>
          </a:xfrm>
          <a:prstGeom prst="rect">
            <a:avLst/>
          </a:prstGeom>
        </p:spPr>
      </p:pic>
      <p:sp>
        <p:nvSpPr>
          <p:cNvPr id="8" name="Rettangolo arrotondato 7"/>
          <p:cNvSpPr/>
          <p:nvPr userDrawn="1"/>
        </p:nvSpPr>
        <p:spPr>
          <a:xfrm>
            <a:off x="288063" y="287631"/>
            <a:ext cx="1440000" cy="2160000"/>
          </a:xfrm>
          <a:prstGeom prst="roundRect">
            <a:avLst/>
          </a:prstGeom>
          <a:solidFill>
            <a:schemeClr val="bg1"/>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2423571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_Solo titolo">
    <p:spTree>
      <p:nvGrpSpPr>
        <p:cNvPr id="1" name=""/>
        <p:cNvGrpSpPr/>
        <p:nvPr/>
      </p:nvGrpSpPr>
      <p:grpSpPr>
        <a:xfrm>
          <a:off x="0" y="0"/>
          <a:ext cx="0" cy="0"/>
          <a:chOff x="0" y="0"/>
          <a:chExt cx="0" cy="0"/>
        </a:xfrm>
      </p:grpSpPr>
      <p:pic>
        <p:nvPicPr>
          <p:cNvPr id="2" name="Immagine 1"/>
          <p:cNvPicPr>
            <a:picLocks/>
          </p:cNvPicPr>
          <p:nvPr userDrawn="1"/>
        </p:nvPicPr>
        <p:blipFill>
          <a:blip r:embed="rId2" cstate="print">
            <a:duotone>
              <a:prstClr val="black"/>
              <a:srgbClr val="00B050">
                <a:tint val="45000"/>
                <a:satMod val="400000"/>
              </a:srgbClr>
            </a:duotone>
            <a:extLst>
              <a:ext uri="{28A0092B-C50C-407E-A947-70E740481C1C}">
                <a14:useLocalDpi xmlns:a14="http://schemas.microsoft.com/office/drawing/2010/main" val="0"/>
              </a:ext>
            </a:extLst>
          </a:blip>
          <a:stretch>
            <a:fillRect/>
          </a:stretch>
        </p:blipFill>
        <p:spPr>
          <a:xfrm>
            <a:off x="0" y="34871"/>
            <a:ext cx="2016126" cy="2754824"/>
          </a:xfrm>
          <a:prstGeom prst="rect">
            <a:avLst/>
          </a:prstGeom>
        </p:spPr>
      </p:pic>
      <p:sp>
        <p:nvSpPr>
          <p:cNvPr id="8" name="Rettangolo arrotondato 7"/>
          <p:cNvSpPr/>
          <p:nvPr userDrawn="1"/>
        </p:nvSpPr>
        <p:spPr>
          <a:xfrm>
            <a:off x="288063" y="287631"/>
            <a:ext cx="1440000" cy="2160000"/>
          </a:xfrm>
          <a:prstGeom prst="roundRect">
            <a:avLst/>
          </a:prstGeom>
          <a:solidFill>
            <a:schemeClr val="bg1"/>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6" name="Connettore diritto 5"/>
          <p:cNvCxnSpPr/>
          <p:nvPr userDrawn="1"/>
        </p:nvCxnSpPr>
        <p:spPr>
          <a:xfrm>
            <a:off x="288062" y="1367631"/>
            <a:ext cx="1440000" cy="0"/>
          </a:xfrm>
          <a:prstGeom prst="line">
            <a:avLst/>
          </a:prstGeom>
          <a:ln>
            <a:solidFill>
              <a:srgbClr val="00B05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059123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8609" y="145628"/>
            <a:ext cx="1738908" cy="528691"/>
          </a:xfrm>
          <a:prstGeom prst="rect">
            <a:avLst/>
          </a:prstGeom>
        </p:spPr>
        <p:txBody>
          <a:bodyPr vert="horz" lIns="91440" tIns="45720" rIns="91440" bIns="45720" rtlCol="0" anchor="ctr">
            <a:normAutofit/>
          </a:bodyPr>
          <a:lstStyle/>
          <a:p>
            <a:r>
              <a:rPr lang="it-IT" smtClean="0"/>
              <a:t>Fare clic per modificare lo stile del titolo</a:t>
            </a:r>
            <a:endParaRPr lang="en-US" dirty="0"/>
          </a:p>
        </p:txBody>
      </p:sp>
      <p:sp>
        <p:nvSpPr>
          <p:cNvPr id="3" name="Text Placeholder 2"/>
          <p:cNvSpPr>
            <a:spLocks noGrp="1"/>
          </p:cNvSpPr>
          <p:nvPr>
            <p:ph type="body" idx="1"/>
          </p:nvPr>
        </p:nvSpPr>
        <p:spPr>
          <a:xfrm>
            <a:off x="138609" y="728137"/>
            <a:ext cx="1738908" cy="1735499"/>
          </a:xfrm>
          <a:prstGeom prst="rect">
            <a:avLst/>
          </a:prstGeom>
        </p:spPr>
        <p:txBody>
          <a:bodyPr vert="horz" lIns="91440" tIns="45720" rIns="91440" bIns="45720" rtlCol="0">
            <a:normAutofit/>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Date Placeholder 3"/>
          <p:cNvSpPr>
            <a:spLocks noGrp="1"/>
          </p:cNvSpPr>
          <p:nvPr>
            <p:ph type="dt" sz="half" idx="2"/>
          </p:nvPr>
        </p:nvSpPr>
        <p:spPr>
          <a:xfrm>
            <a:off x="138609" y="2535184"/>
            <a:ext cx="453628" cy="145627"/>
          </a:xfrm>
          <a:prstGeom prst="rect">
            <a:avLst/>
          </a:prstGeom>
        </p:spPr>
        <p:txBody>
          <a:bodyPr vert="horz" lIns="91440" tIns="45720" rIns="91440" bIns="45720" rtlCol="0" anchor="ctr"/>
          <a:lstStyle>
            <a:lvl1pPr algn="l">
              <a:defRPr sz="265">
                <a:solidFill>
                  <a:schemeClr val="tx1">
                    <a:tint val="75000"/>
                  </a:schemeClr>
                </a:solidFill>
              </a:defRPr>
            </a:lvl1pPr>
          </a:lstStyle>
          <a:p>
            <a:fld id="{2B91CEDD-7704-4985-A1DC-871E7E34A73F}" type="datetimeFigureOut">
              <a:rPr lang="en-GB" smtClean="0"/>
              <a:t>25/11/2025</a:t>
            </a:fld>
            <a:endParaRPr lang="en-GB"/>
          </a:p>
        </p:txBody>
      </p:sp>
      <p:sp>
        <p:nvSpPr>
          <p:cNvPr id="5" name="Footer Placeholder 4"/>
          <p:cNvSpPr>
            <a:spLocks noGrp="1"/>
          </p:cNvSpPr>
          <p:nvPr>
            <p:ph type="ftr" sz="quarter" idx="3"/>
          </p:nvPr>
        </p:nvSpPr>
        <p:spPr>
          <a:xfrm>
            <a:off x="667842" y="2535184"/>
            <a:ext cx="680442" cy="145627"/>
          </a:xfrm>
          <a:prstGeom prst="rect">
            <a:avLst/>
          </a:prstGeom>
        </p:spPr>
        <p:txBody>
          <a:bodyPr vert="horz" lIns="91440" tIns="45720" rIns="91440" bIns="45720" rtlCol="0" anchor="ctr"/>
          <a:lstStyle>
            <a:lvl1pPr algn="ctr">
              <a:defRPr sz="265">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1423888" y="2535184"/>
            <a:ext cx="453628" cy="145627"/>
          </a:xfrm>
          <a:prstGeom prst="rect">
            <a:avLst/>
          </a:prstGeom>
        </p:spPr>
        <p:txBody>
          <a:bodyPr vert="horz" lIns="91440" tIns="45720" rIns="91440" bIns="45720" rtlCol="0" anchor="ctr"/>
          <a:lstStyle>
            <a:lvl1pPr algn="r">
              <a:defRPr sz="265">
                <a:solidFill>
                  <a:schemeClr val="tx1">
                    <a:tint val="75000"/>
                  </a:schemeClr>
                </a:solidFill>
              </a:defRPr>
            </a:lvl1pPr>
          </a:lstStyle>
          <a:p>
            <a:fld id="{8E0924E1-BF7D-4BAC-8AFC-88E5766CA723}" type="slidenum">
              <a:rPr lang="en-GB" smtClean="0"/>
              <a:t>‹N›</a:t>
            </a:fld>
            <a:endParaRPr lang="en-GB"/>
          </a:p>
        </p:txBody>
      </p:sp>
    </p:spTree>
    <p:extLst>
      <p:ext uri="{BB962C8B-B14F-4D97-AF65-F5344CB8AC3E}">
        <p14:creationId xmlns:p14="http://schemas.microsoft.com/office/powerpoint/2010/main" val="1648365391"/>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8" r:id="rId8"/>
    <p:sldLayoutId id="2147483709" r:id="rId9"/>
    <p:sldLayoutId id="2147483704" r:id="rId10"/>
    <p:sldLayoutId id="2147483710" r:id="rId11"/>
    <p:sldLayoutId id="2147483705" r:id="rId12"/>
    <p:sldLayoutId id="2147483706" r:id="rId13"/>
    <p:sldLayoutId id="2147483707" r:id="rId14"/>
  </p:sldLayoutIdLst>
  <p:txStyles>
    <p:titleStyle>
      <a:lvl1pPr algn="l" defTabSz="201625" rtl="0" eaLnBrk="1" latinLnBrk="0" hangingPunct="1">
        <a:lnSpc>
          <a:spcPct val="90000"/>
        </a:lnSpc>
        <a:spcBef>
          <a:spcPct val="0"/>
        </a:spcBef>
        <a:buNone/>
        <a:defRPr sz="970" kern="1200">
          <a:solidFill>
            <a:schemeClr val="tx1"/>
          </a:solidFill>
          <a:latin typeface="+mj-lt"/>
          <a:ea typeface="+mj-ea"/>
          <a:cs typeface="+mj-cs"/>
        </a:defRPr>
      </a:lvl1pPr>
    </p:titleStyle>
    <p:bodyStyle>
      <a:lvl1pPr marL="50406" indent="-50406" algn="l" defTabSz="201625" rtl="0" eaLnBrk="1" latinLnBrk="0" hangingPunct="1">
        <a:lnSpc>
          <a:spcPct val="90000"/>
        </a:lnSpc>
        <a:spcBef>
          <a:spcPts val="221"/>
        </a:spcBef>
        <a:buFont typeface="Arial" panose="020B0604020202020204" pitchFamily="34" charset="0"/>
        <a:buChar char="•"/>
        <a:defRPr sz="617" kern="1200">
          <a:solidFill>
            <a:schemeClr val="tx1"/>
          </a:solidFill>
          <a:latin typeface="+mn-lt"/>
          <a:ea typeface="+mn-ea"/>
          <a:cs typeface="+mn-cs"/>
        </a:defRPr>
      </a:lvl1pPr>
      <a:lvl2pPr marL="151219" indent="-50406" algn="l" defTabSz="201625" rtl="0" eaLnBrk="1" latinLnBrk="0" hangingPunct="1">
        <a:lnSpc>
          <a:spcPct val="90000"/>
        </a:lnSpc>
        <a:spcBef>
          <a:spcPts val="110"/>
        </a:spcBef>
        <a:buFont typeface="Arial" panose="020B0604020202020204" pitchFamily="34" charset="0"/>
        <a:buChar char="•"/>
        <a:defRPr sz="529" kern="1200">
          <a:solidFill>
            <a:schemeClr val="tx1"/>
          </a:solidFill>
          <a:latin typeface="+mn-lt"/>
          <a:ea typeface="+mn-ea"/>
          <a:cs typeface="+mn-cs"/>
        </a:defRPr>
      </a:lvl2pPr>
      <a:lvl3pPr marL="252032" indent="-50406" algn="l" defTabSz="201625" rtl="0" eaLnBrk="1" latinLnBrk="0" hangingPunct="1">
        <a:lnSpc>
          <a:spcPct val="90000"/>
        </a:lnSpc>
        <a:spcBef>
          <a:spcPts val="110"/>
        </a:spcBef>
        <a:buFont typeface="Arial" panose="020B0604020202020204" pitchFamily="34" charset="0"/>
        <a:buChar char="•"/>
        <a:defRPr sz="441" kern="1200">
          <a:solidFill>
            <a:schemeClr val="tx1"/>
          </a:solidFill>
          <a:latin typeface="+mn-lt"/>
          <a:ea typeface="+mn-ea"/>
          <a:cs typeface="+mn-cs"/>
        </a:defRPr>
      </a:lvl3pPr>
      <a:lvl4pPr marL="352844" indent="-50406" algn="l" defTabSz="201625" rtl="0" eaLnBrk="1" latinLnBrk="0" hangingPunct="1">
        <a:lnSpc>
          <a:spcPct val="90000"/>
        </a:lnSpc>
        <a:spcBef>
          <a:spcPts val="110"/>
        </a:spcBef>
        <a:buFont typeface="Arial" panose="020B0604020202020204" pitchFamily="34" charset="0"/>
        <a:buChar char="•"/>
        <a:defRPr sz="397" kern="1200">
          <a:solidFill>
            <a:schemeClr val="tx1"/>
          </a:solidFill>
          <a:latin typeface="+mn-lt"/>
          <a:ea typeface="+mn-ea"/>
          <a:cs typeface="+mn-cs"/>
        </a:defRPr>
      </a:lvl4pPr>
      <a:lvl5pPr marL="453657" indent="-50406" algn="l" defTabSz="201625" rtl="0" eaLnBrk="1" latinLnBrk="0" hangingPunct="1">
        <a:lnSpc>
          <a:spcPct val="90000"/>
        </a:lnSpc>
        <a:spcBef>
          <a:spcPts val="110"/>
        </a:spcBef>
        <a:buFont typeface="Arial" panose="020B0604020202020204" pitchFamily="34" charset="0"/>
        <a:buChar char="•"/>
        <a:defRPr sz="397" kern="1200">
          <a:solidFill>
            <a:schemeClr val="tx1"/>
          </a:solidFill>
          <a:latin typeface="+mn-lt"/>
          <a:ea typeface="+mn-ea"/>
          <a:cs typeface="+mn-cs"/>
        </a:defRPr>
      </a:lvl5pPr>
      <a:lvl6pPr marL="554469" indent="-50406" algn="l" defTabSz="201625" rtl="0" eaLnBrk="1" latinLnBrk="0" hangingPunct="1">
        <a:lnSpc>
          <a:spcPct val="90000"/>
        </a:lnSpc>
        <a:spcBef>
          <a:spcPts val="110"/>
        </a:spcBef>
        <a:buFont typeface="Arial" panose="020B0604020202020204" pitchFamily="34" charset="0"/>
        <a:buChar char="•"/>
        <a:defRPr sz="397" kern="1200">
          <a:solidFill>
            <a:schemeClr val="tx1"/>
          </a:solidFill>
          <a:latin typeface="+mn-lt"/>
          <a:ea typeface="+mn-ea"/>
          <a:cs typeface="+mn-cs"/>
        </a:defRPr>
      </a:lvl6pPr>
      <a:lvl7pPr marL="655282" indent="-50406" algn="l" defTabSz="201625" rtl="0" eaLnBrk="1" latinLnBrk="0" hangingPunct="1">
        <a:lnSpc>
          <a:spcPct val="90000"/>
        </a:lnSpc>
        <a:spcBef>
          <a:spcPts val="110"/>
        </a:spcBef>
        <a:buFont typeface="Arial" panose="020B0604020202020204" pitchFamily="34" charset="0"/>
        <a:buChar char="•"/>
        <a:defRPr sz="397" kern="1200">
          <a:solidFill>
            <a:schemeClr val="tx1"/>
          </a:solidFill>
          <a:latin typeface="+mn-lt"/>
          <a:ea typeface="+mn-ea"/>
          <a:cs typeface="+mn-cs"/>
        </a:defRPr>
      </a:lvl7pPr>
      <a:lvl8pPr marL="756095" indent="-50406" algn="l" defTabSz="201625" rtl="0" eaLnBrk="1" latinLnBrk="0" hangingPunct="1">
        <a:lnSpc>
          <a:spcPct val="90000"/>
        </a:lnSpc>
        <a:spcBef>
          <a:spcPts val="110"/>
        </a:spcBef>
        <a:buFont typeface="Arial" panose="020B0604020202020204" pitchFamily="34" charset="0"/>
        <a:buChar char="•"/>
        <a:defRPr sz="397" kern="1200">
          <a:solidFill>
            <a:schemeClr val="tx1"/>
          </a:solidFill>
          <a:latin typeface="+mn-lt"/>
          <a:ea typeface="+mn-ea"/>
          <a:cs typeface="+mn-cs"/>
        </a:defRPr>
      </a:lvl8pPr>
      <a:lvl9pPr marL="856907" indent="-50406" algn="l" defTabSz="201625" rtl="0" eaLnBrk="1" latinLnBrk="0" hangingPunct="1">
        <a:lnSpc>
          <a:spcPct val="90000"/>
        </a:lnSpc>
        <a:spcBef>
          <a:spcPts val="110"/>
        </a:spcBef>
        <a:buFont typeface="Arial" panose="020B0604020202020204" pitchFamily="34" charset="0"/>
        <a:buChar char="•"/>
        <a:defRPr sz="397" kern="1200">
          <a:solidFill>
            <a:schemeClr val="tx1"/>
          </a:solidFill>
          <a:latin typeface="+mn-lt"/>
          <a:ea typeface="+mn-ea"/>
          <a:cs typeface="+mn-cs"/>
        </a:defRPr>
      </a:lvl9pPr>
    </p:bodyStyle>
    <p:otherStyle>
      <a:defPPr>
        <a:defRPr lang="en-US"/>
      </a:defPPr>
      <a:lvl1pPr marL="0" algn="l" defTabSz="201625" rtl="0" eaLnBrk="1" latinLnBrk="0" hangingPunct="1">
        <a:defRPr sz="397" kern="1200">
          <a:solidFill>
            <a:schemeClr val="tx1"/>
          </a:solidFill>
          <a:latin typeface="+mn-lt"/>
          <a:ea typeface="+mn-ea"/>
          <a:cs typeface="+mn-cs"/>
        </a:defRPr>
      </a:lvl1pPr>
      <a:lvl2pPr marL="100813" algn="l" defTabSz="201625" rtl="0" eaLnBrk="1" latinLnBrk="0" hangingPunct="1">
        <a:defRPr sz="397" kern="1200">
          <a:solidFill>
            <a:schemeClr val="tx1"/>
          </a:solidFill>
          <a:latin typeface="+mn-lt"/>
          <a:ea typeface="+mn-ea"/>
          <a:cs typeface="+mn-cs"/>
        </a:defRPr>
      </a:lvl2pPr>
      <a:lvl3pPr marL="201625" algn="l" defTabSz="201625" rtl="0" eaLnBrk="1" latinLnBrk="0" hangingPunct="1">
        <a:defRPr sz="397" kern="1200">
          <a:solidFill>
            <a:schemeClr val="tx1"/>
          </a:solidFill>
          <a:latin typeface="+mn-lt"/>
          <a:ea typeface="+mn-ea"/>
          <a:cs typeface="+mn-cs"/>
        </a:defRPr>
      </a:lvl3pPr>
      <a:lvl4pPr marL="302438" algn="l" defTabSz="201625" rtl="0" eaLnBrk="1" latinLnBrk="0" hangingPunct="1">
        <a:defRPr sz="397" kern="1200">
          <a:solidFill>
            <a:schemeClr val="tx1"/>
          </a:solidFill>
          <a:latin typeface="+mn-lt"/>
          <a:ea typeface="+mn-ea"/>
          <a:cs typeface="+mn-cs"/>
        </a:defRPr>
      </a:lvl4pPr>
      <a:lvl5pPr marL="403250" algn="l" defTabSz="201625" rtl="0" eaLnBrk="1" latinLnBrk="0" hangingPunct="1">
        <a:defRPr sz="397" kern="1200">
          <a:solidFill>
            <a:schemeClr val="tx1"/>
          </a:solidFill>
          <a:latin typeface="+mn-lt"/>
          <a:ea typeface="+mn-ea"/>
          <a:cs typeface="+mn-cs"/>
        </a:defRPr>
      </a:lvl5pPr>
      <a:lvl6pPr marL="504063" algn="l" defTabSz="201625" rtl="0" eaLnBrk="1" latinLnBrk="0" hangingPunct="1">
        <a:defRPr sz="397" kern="1200">
          <a:solidFill>
            <a:schemeClr val="tx1"/>
          </a:solidFill>
          <a:latin typeface="+mn-lt"/>
          <a:ea typeface="+mn-ea"/>
          <a:cs typeface="+mn-cs"/>
        </a:defRPr>
      </a:lvl6pPr>
      <a:lvl7pPr marL="604876" algn="l" defTabSz="201625" rtl="0" eaLnBrk="1" latinLnBrk="0" hangingPunct="1">
        <a:defRPr sz="397" kern="1200">
          <a:solidFill>
            <a:schemeClr val="tx1"/>
          </a:solidFill>
          <a:latin typeface="+mn-lt"/>
          <a:ea typeface="+mn-ea"/>
          <a:cs typeface="+mn-cs"/>
        </a:defRPr>
      </a:lvl7pPr>
      <a:lvl8pPr marL="705688" algn="l" defTabSz="201625" rtl="0" eaLnBrk="1" latinLnBrk="0" hangingPunct="1">
        <a:defRPr sz="397" kern="1200">
          <a:solidFill>
            <a:schemeClr val="tx1"/>
          </a:solidFill>
          <a:latin typeface="+mn-lt"/>
          <a:ea typeface="+mn-ea"/>
          <a:cs typeface="+mn-cs"/>
        </a:defRPr>
      </a:lvl8pPr>
      <a:lvl9pPr marL="806501" algn="l" defTabSz="201625" rtl="0" eaLnBrk="1" latinLnBrk="0" hangingPunct="1">
        <a:defRPr sz="397"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p:cNvSpPr/>
          <p:nvPr/>
        </p:nvSpPr>
        <p:spPr>
          <a:xfrm>
            <a:off x="0" y="-1"/>
            <a:ext cx="2016125" cy="2735263"/>
          </a:xfrm>
          <a:prstGeom prst="rect">
            <a:avLst/>
          </a:prstGeom>
          <a:solidFill>
            <a:srgbClr val="92D05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Segnaposto contenuto 2"/>
          <p:cNvSpPr>
            <a:spLocks noGrp="1"/>
          </p:cNvSpPr>
          <p:nvPr>
            <p:ph idx="1"/>
          </p:nvPr>
        </p:nvSpPr>
        <p:spPr>
          <a:xfrm>
            <a:off x="224841" y="223155"/>
            <a:ext cx="1552694" cy="2257028"/>
          </a:xfrm>
        </p:spPr>
        <p:txBody>
          <a:bodyPr>
            <a:noAutofit/>
          </a:bodyPr>
          <a:lstStyle/>
          <a:p>
            <a:pPr marL="0" indent="0" algn="just">
              <a:spcBef>
                <a:spcPts val="74"/>
              </a:spcBef>
              <a:buNone/>
            </a:pPr>
            <a:r>
              <a:rPr lang="en-GB" sz="900" b="1" cap="small" dirty="0"/>
              <a:t>Domino</a:t>
            </a:r>
            <a:r>
              <a:rPr lang="en-GB" sz="900" b="1" dirty="0"/>
              <a:t>  </a:t>
            </a:r>
            <a:r>
              <a:rPr lang="en-US" sz="900" dirty="0"/>
              <a:t>(2 players and up)</a:t>
            </a:r>
          </a:p>
          <a:p>
            <a:pPr algn="just">
              <a:spcBef>
                <a:spcPts val="74"/>
              </a:spcBef>
            </a:pPr>
            <a:r>
              <a:rPr lang="en-US" sz="900" dirty="0"/>
              <a:t>Deck: Depending on the number of players, one or two decks of 28+1 cards each are played.</a:t>
            </a:r>
          </a:p>
          <a:p>
            <a:pPr algn="just">
              <a:spcBef>
                <a:spcPts val="74"/>
              </a:spcBef>
            </a:pPr>
            <a:r>
              <a:rPr lang="en-US" sz="900" dirty="0"/>
              <a:t>Purpose: to run out of cards.</a:t>
            </a:r>
          </a:p>
          <a:p>
            <a:pPr algn="just">
              <a:spcBef>
                <a:spcPts val="74"/>
              </a:spcBef>
            </a:pPr>
            <a:r>
              <a:rPr lang="en-US" sz="900" dirty="0"/>
              <a:t>Instructions. Deal about half cards in equal numbers among all players. The remaining ones are placed in a covered deck on the table. Start the player with the "oldest" card (sum of characters' ages), or the youngest player. Whoever begins places a card on the table.</a:t>
            </a:r>
            <a:endParaRPr lang="en-GB" sz="900" dirty="0"/>
          </a:p>
        </p:txBody>
      </p:sp>
      <p:sp>
        <p:nvSpPr>
          <p:cNvPr id="2" name="Rettangolo arrotondato 1"/>
          <p:cNvSpPr/>
          <p:nvPr/>
        </p:nvSpPr>
        <p:spPr>
          <a:xfrm>
            <a:off x="101188" y="91669"/>
            <a:ext cx="1800000" cy="252000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87878826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ttangolo 4"/>
          <p:cNvSpPr/>
          <p:nvPr/>
        </p:nvSpPr>
        <p:spPr>
          <a:xfrm>
            <a:off x="0" y="-1"/>
            <a:ext cx="2016125" cy="2735263"/>
          </a:xfrm>
          <a:prstGeom prst="rect">
            <a:avLst/>
          </a:prstGeom>
          <a:solidFill>
            <a:srgbClr val="92D05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Segnaposto contenuto 2"/>
          <p:cNvSpPr>
            <a:spLocks noGrp="1"/>
          </p:cNvSpPr>
          <p:nvPr>
            <p:ph idx="1"/>
          </p:nvPr>
        </p:nvSpPr>
        <p:spPr>
          <a:xfrm>
            <a:off x="224841" y="201207"/>
            <a:ext cx="1552694" cy="2257028"/>
          </a:xfrm>
        </p:spPr>
        <p:txBody>
          <a:bodyPr>
            <a:noAutofit/>
          </a:bodyPr>
          <a:lstStyle/>
          <a:p>
            <a:pPr marL="0" indent="0" algn="just">
              <a:spcBef>
                <a:spcPts val="74"/>
              </a:spcBef>
              <a:buNone/>
            </a:pPr>
            <a:r>
              <a:rPr lang="en-US" sz="900" dirty="0"/>
              <a:t>It is then the next player's turn. At each turn, if he can, the player adds a card to those already on the field so as to form a snake. Adjacent cards must be in contact with the same character. If a player has no cards he can play, he draws a card from the deck (if there are any left). The game moves to the next player. </a:t>
            </a:r>
          </a:p>
          <a:p>
            <a:pPr marL="0" indent="0" algn="just">
              <a:spcBef>
                <a:spcPts val="74"/>
              </a:spcBef>
              <a:buNone/>
            </a:pPr>
            <a:r>
              <a:rPr lang="en-US" sz="900" dirty="0"/>
              <a:t>The family card acts as a wild card and can be played at any time. </a:t>
            </a:r>
          </a:p>
          <a:p>
            <a:pPr marL="0" indent="0" algn="just">
              <a:spcBef>
                <a:spcPts val="74"/>
              </a:spcBef>
              <a:buNone/>
            </a:pPr>
            <a:r>
              <a:rPr lang="en-US" sz="900" dirty="0"/>
              <a:t>The first one left without cards wins.</a:t>
            </a:r>
            <a:endParaRPr lang="en-GB" sz="900" dirty="0"/>
          </a:p>
        </p:txBody>
      </p:sp>
      <p:sp>
        <p:nvSpPr>
          <p:cNvPr id="4" name="Rettangolo arrotondato 3"/>
          <p:cNvSpPr/>
          <p:nvPr/>
        </p:nvSpPr>
        <p:spPr>
          <a:xfrm>
            <a:off x="101188" y="91669"/>
            <a:ext cx="1800000" cy="252000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86459654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ttangolo 4"/>
          <p:cNvSpPr/>
          <p:nvPr/>
        </p:nvSpPr>
        <p:spPr>
          <a:xfrm>
            <a:off x="0" y="-1"/>
            <a:ext cx="2016125" cy="2735263"/>
          </a:xfrm>
          <a:prstGeom prst="rect">
            <a:avLst/>
          </a:prstGeom>
          <a:solidFill>
            <a:schemeClr val="accent1">
              <a:alpha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Segnaposto contenuto 2"/>
          <p:cNvSpPr>
            <a:spLocks noGrp="1"/>
          </p:cNvSpPr>
          <p:nvPr>
            <p:ph idx="1"/>
          </p:nvPr>
        </p:nvSpPr>
        <p:spPr>
          <a:xfrm>
            <a:off x="224841" y="223155"/>
            <a:ext cx="1552694" cy="2257028"/>
          </a:xfrm>
        </p:spPr>
        <p:txBody>
          <a:bodyPr>
            <a:noAutofit/>
          </a:bodyPr>
          <a:lstStyle/>
          <a:p>
            <a:pPr marL="0" indent="0" algn="just">
              <a:spcBef>
                <a:spcPts val="74"/>
              </a:spcBef>
              <a:buNone/>
            </a:pPr>
            <a:r>
              <a:rPr lang="en-GB" sz="900" b="1" cap="small" dirty="0"/>
              <a:t>Memory</a:t>
            </a:r>
            <a:r>
              <a:rPr lang="en-GB" sz="900" b="1" dirty="0"/>
              <a:t>  </a:t>
            </a:r>
            <a:endParaRPr lang="en-GB" sz="900" dirty="0"/>
          </a:p>
          <a:p>
            <a:pPr algn="just">
              <a:spcBef>
                <a:spcPts val="74"/>
              </a:spcBef>
            </a:pPr>
            <a:r>
              <a:rPr lang="en-US" sz="900" dirty="0"/>
              <a:t>from 2 players and up</a:t>
            </a:r>
          </a:p>
          <a:p>
            <a:pPr algn="just">
              <a:spcBef>
                <a:spcPts val="74"/>
              </a:spcBef>
            </a:pPr>
            <a:r>
              <a:rPr lang="en-US" sz="900" dirty="0"/>
              <a:t>It is played with two decks.</a:t>
            </a:r>
          </a:p>
          <a:p>
            <a:pPr algn="just">
              <a:spcBef>
                <a:spcPts val="74"/>
              </a:spcBef>
            </a:pPr>
            <a:r>
              <a:rPr lang="en-US" sz="900" dirty="0"/>
              <a:t>Purpose: to win as many cards as possible.</a:t>
            </a:r>
          </a:p>
          <a:p>
            <a:pPr algn="just">
              <a:spcBef>
                <a:spcPts val="74"/>
              </a:spcBef>
            </a:pPr>
            <a:r>
              <a:rPr lang="en-US" sz="900" dirty="0"/>
              <a:t>You deal all the cards face down on the table. The youngest player begins. The player whose turn it is discovers two cards. If the designs of the two cards are identical he wins them and plays again. If they are different he puts them back covered on the table and the game moves on to the next player.</a:t>
            </a:r>
            <a:endParaRPr lang="it-IT" sz="900" dirty="0"/>
          </a:p>
        </p:txBody>
      </p:sp>
      <p:sp>
        <p:nvSpPr>
          <p:cNvPr id="4" name="Rettangolo arrotondato 3"/>
          <p:cNvSpPr/>
          <p:nvPr/>
        </p:nvSpPr>
        <p:spPr>
          <a:xfrm>
            <a:off x="101188" y="91669"/>
            <a:ext cx="1800000" cy="252000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14704927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0" y="-1"/>
            <a:ext cx="2016125" cy="2735263"/>
          </a:xfrm>
          <a:prstGeom prst="rect">
            <a:avLst/>
          </a:prstGeom>
          <a:solidFill>
            <a:schemeClr val="accent1">
              <a:alpha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Segnaposto contenuto 2"/>
          <p:cNvSpPr>
            <a:spLocks noGrp="1"/>
          </p:cNvSpPr>
          <p:nvPr>
            <p:ph idx="1"/>
          </p:nvPr>
        </p:nvSpPr>
        <p:spPr>
          <a:xfrm>
            <a:off x="224841" y="223155"/>
            <a:ext cx="1552694" cy="2257028"/>
          </a:xfrm>
        </p:spPr>
        <p:txBody>
          <a:bodyPr>
            <a:noAutofit/>
          </a:bodyPr>
          <a:lstStyle/>
          <a:p>
            <a:pPr marL="0" indent="0" algn="just">
              <a:spcBef>
                <a:spcPts val="74"/>
              </a:spcBef>
              <a:buNone/>
            </a:pPr>
            <a:r>
              <a:rPr lang="en-US" sz="900" dirty="0"/>
              <a:t>Optionally, the card representing the family could act as a wildcard and mate with any other card.</a:t>
            </a:r>
          </a:p>
          <a:p>
            <a:pPr marL="0" indent="0" algn="just">
              <a:spcBef>
                <a:spcPts val="74"/>
              </a:spcBef>
              <a:buNone/>
            </a:pPr>
            <a:r>
              <a:rPr lang="en-US" sz="900" dirty="0"/>
              <a:t>When all cards have been paired, the player with the most cards wins.</a:t>
            </a:r>
            <a:endParaRPr lang="en-GB" sz="900" dirty="0"/>
          </a:p>
        </p:txBody>
      </p:sp>
      <p:sp>
        <p:nvSpPr>
          <p:cNvPr id="4" name="Rettangolo arrotondato 3"/>
          <p:cNvSpPr/>
          <p:nvPr/>
        </p:nvSpPr>
        <p:spPr>
          <a:xfrm>
            <a:off x="101188" y="91669"/>
            <a:ext cx="1800000" cy="252000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9278197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p:cNvSpPr/>
          <p:nvPr/>
        </p:nvSpPr>
        <p:spPr>
          <a:xfrm>
            <a:off x="0" y="-1"/>
            <a:ext cx="2016125" cy="2735263"/>
          </a:xfrm>
          <a:prstGeom prst="rect">
            <a:avLst/>
          </a:prstGeom>
          <a:solidFill>
            <a:srgbClr val="FFC00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Segnaposto contenuto 2"/>
          <p:cNvSpPr>
            <a:spLocks noGrp="1"/>
          </p:cNvSpPr>
          <p:nvPr>
            <p:ph idx="1"/>
          </p:nvPr>
        </p:nvSpPr>
        <p:spPr>
          <a:xfrm>
            <a:off x="209131" y="267055"/>
            <a:ext cx="1628219" cy="2257028"/>
          </a:xfrm>
        </p:spPr>
        <p:txBody>
          <a:bodyPr>
            <a:noAutofit/>
          </a:bodyPr>
          <a:lstStyle/>
          <a:p>
            <a:pPr marL="0" indent="0" algn="just">
              <a:spcBef>
                <a:spcPts val="74"/>
              </a:spcBef>
              <a:buNone/>
            </a:pPr>
            <a:r>
              <a:rPr lang="en-GB" sz="900" b="1" cap="small" dirty="0" err="1"/>
              <a:t>Mercante</a:t>
            </a:r>
            <a:r>
              <a:rPr lang="en-GB" sz="900" b="1" cap="small" dirty="0"/>
              <a:t> in </a:t>
            </a:r>
            <a:r>
              <a:rPr lang="en-GB" sz="900" b="1" cap="small" dirty="0" err="1"/>
              <a:t>fiera</a:t>
            </a:r>
            <a:r>
              <a:rPr lang="en-GB" sz="900" b="1" dirty="0"/>
              <a:t>  </a:t>
            </a:r>
            <a:endParaRPr lang="en-GB" sz="900" dirty="0"/>
          </a:p>
          <a:p>
            <a:pPr marL="0" indent="0" algn="just">
              <a:spcBef>
                <a:spcPts val="74"/>
              </a:spcBef>
              <a:buNone/>
            </a:pPr>
            <a:r>
              <a:rPr lang="en-US" sz="900" dirty="0"/>
              <a:t>from 2 players and up</a:t>
            </a:r>
          </a:p>
          <a:p>
            <a:pPr algn="just">
              <a:spcBef>
                <a:spcPts val="74"/>
              </a:spcBef>
            </a:pPr>
            <a:r>
              <a:rPr lang="en-US" sz="900" dirty="0"/>
              <a:t>It is played with two decks.</a:t>
            </a:r>
          </a:p>
          <a:p>
            <a:pPr algn="just">
              <a:spcBef>
                <a:spcPts val="74"/>
              </a:spcBef>
            </a:pPr>
            <a:r>
              <a:rPr lang="en-US" sz="900" dirty="0"/>
              <a:t>Purpose: to win prizes.</a:t>
            </a:r>
          </a:p>
          <a:p>
            <a:pPr algn="just">
              <a:spcBef>
                <a:spcPts val="74"/>
              </a:spcBef>
            </a:pPr>
            <a:r>
              <a:rPr lang="en-US" sz="900" dirty="0"/>
              <a:t>Instructions. Distribute, or sell, cards from a deck among players. Players place their cards face up on the table, in front of them. At any point in the game players can exchange cards or sell them to each other. </a:t>
            </a:r>
          </a:p>
          <a:p>
            <a:pPr marL="0" indent="0" algn="just">
              <a:spcBef>
                <a:spcPts val="74"/>
              </a:spcBef>
              <a:buNone/>
            </a:pPr>
            <a:r>
              <a:rPr lang="en-US" sz="900" dirty="0"/>
              <a:t>Some cards from the second deck are placed face down on the table and prizes are placed on top of them.</a:t>
            </a:r>
            <a:endParaRPr lang="it-IT" sz="900" dirty="0"/>
          </a:p>
        </p:txBody>
      </p:sp>
    </p:spTree>
    <p:extLst>
      <p:ext uri="{BB962C8B-B14F-4D97-AF65-F5344CB8AC3E}">
        <p14:creationId xmlns:p14="http://schemas.microsoft.com/office/powerpoint/2010/main" val="370480343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p:cNvSpPr/>
          <p:nvPr/>
        </p:nvSpPr>
        <p:spPr>
          <a:xfrm>
            <a:off x="0" y="-1"/>
            <a:ext cx="2016125" cy="2735263"/>
          </a:xfrm>
          <a:prstGeom prst="rect">
            <a:avLst/>
          </a:prstGeom>
          <a:solidFill>
            <a:srgbClr val="FFC00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Segnaposto contenuto 2"/>
          <p:cNvSpPr>
            <a:spLocks noGrp="1"/>
          </p:cNvSpPr>
          <p:nvPr>
            <p:ph idx="1"/>
          </p:nvPr>
        </p:nvSpPr>
        <p:spPr>
          <a:xfrm>
            <a:off x="192008" y="195136"/>
            <a:ext cx="1628219" cy="2257028"/>
          </a:xfrm>
        </p:spPr>
        <p:txBody>
          <a:bodyPr>
            <a:noAutofit/>
          </a:bodyPr>
          <a:lstStyle/>
          <a:p>
            <a:pPr marL="0" indent="0" algn="just">
              <a:spcBef>
                <a:spcPts val="74"/>
              </a:spcBef>
              <a:buNone/>
            </a:pPr>
            <a:r>
              <a:rPr lang="en-US" sz="900" dirty="0"/>
              <a:t>A player acts as an auctioneer and draws one card at a time from the second deck. The cards drawn are losers, whoever has the corresponding card eliminates them from the game.</a:t>
            </a:r>
          </a:p>
          <a:p>
            <a:pPr marL="0" indent="0" algn="just">
              <a:spcBef>
                <a:spcPts val="74"/>
              </a:spcBef>
              <a:buNone/>
            </a:pPr>
            <a:r>
              <a:rPr lang="en-US" sz="900" dirty="0"/>
              <a:t>The auctioneer may, at any time, declare that the card he is about to draw will be the winner and declares the corresponding prize.</a:t>
            </a:r>
          </a:p>
          <a:p>
            <a:pPr marL="0" indent="0" algn="just">
              <a:spcBef>
                <a:spcPts val="74"/>
              </a:spcBef>
              <a:buNone/>
            </a:pPr>
            <a:r>
              <a:rPr lang="en-US" sz="900" dirty="0"/>
              <a:t>Once all the cards have been drawn, the cards on the table are revealed and the corresponding prizes are awarded.</a:t>
            </a:r>
            <a:endParaRPr lang="it-IT" sz="900" dirty="0"/>
          </a:p>
        </p:txBody>
      </p:sp>
    </p:spTree>
    <p:extLst>
      <p:ext uri="{BB962C8B-B14F-4D97-AF65-F5344CB8AC3E}">
        <p14:creationId xmlns:p14="http://schemas.microsoft.com/office/powerpoint/2010/main" val="272205790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131371" y="233443"/>
            <a:ext cx="1724824" cy="2048601"/>
          </a:xfrm>
        </p:spPr>
        <p:txBody>
          <a:bodyPr>
            <a:normAutofit/>
          </a:bodyPr>
          <a:lstStyle/>
          <a:p>
            <a:pPr marL="0" indent="0" algn="ctr">
              <a:buNone/>
            </a:pPr>
            <a:r>
              <a:rPr lang="it-IT" sz="735" b="1" dirty="0">
                <a:latin typeface="Comic Sans MS" panose="030F0702030302020204" pitchFamily="66" charset="0"/>
              </a:rPr>
              <a:t>S. Lucia 2025  </a:t>
            </a:r>
          </a:p>
          <a:p>
            <a:pPr marL="0" indent="0" algn="ctr">
              <a:buNone/>
            </a:pPr>
            <a:r>
              <a:rPr lang="en-GB" sz="735" dirty="0" smtClean="0">
                <a:latin typeface="Comic Sans MS" panose="030F0702030302020204" pitchFamily="66" charset="0"/>
              </a:rPr>
              <a:t>Concept</a:t>
            </a:r>
            <a:r>
              <a:rPr lang="it-IT" sz="735" dirty="0" smtClean="0">
                <a:latin typeface="Comic Sans MS" panose="030F0702030302020204" pitchFamily="66" charset="0"/>
              </a:rPr>
              <a:t> </a:t>
            </a:r>
            <a:r>
              <a:rPr lang="it-IT" sz="735" dirty="0">
                <a:latin typeface="Comic Sans MS" panose="030F0702030302020204" pitchFamily="66" charset="0"/>
              </a:rPr>
              <a:t>and layout </a:t>
            </a:r>
            <a:r>
              <a:rPr lang="en-GB" sz="735" i="1" dirty="0">
                <a:latin typeface="Comic Sans MS" panose="030F0702030302020204" pitchFamily="66" charset="0"/>
              </a:rPr>
              <a:t>by</a:t>
            </a:r>
            <a:r>
              <a:rPr lang="en-GB" sz="735" i="1" dirty="0">
                <a:latin typeface="Comics"/>
              </a:rPr>
              <a:t> Joe</a:t>
            </a:r>
            <a:r>
              <a:rPr lang="en-GB" sz="735" i="1" dirty="0">
                <a:latin typeface="Comic Sans MS" panose="030F0702030302020204" pitchFamily="66" charset="0"/>
              </a:rPr>
              <a:t> </a:t>
            </a:r>
            <a:r>
              <a:rPr lang="la-001" sz="735" i="1" dirty="0">
                <a:latin typeface="Comic Sans MS" panose="030F0702030302020204" pitchFamily="66" charset="0"/>
                <a:sym typeface="Symbol" panose="05050102010706020507" pitchFamily="18" charset="2"/>
              </a:rPr>
              <a:t></a:t>
            </a:r>
            <a:r>
              <a:rPr lang="en-GB" sz="735" i="1" dirty="0">
                <a:latin typeface="Comic Sans MS" panose="030F0702030302020204" pitchFamily="66" charset="0"/>
              </a:rPr>
              <a:t> </a:t>
            </a:r>
          </a:p>
          <a:p>
            <a:pPr marL="0" indent="0">
              <a:buNone/>
            </a:pPr>
            <a:endParaRPr lang="it-IT" sz="735" dirty="0">
              <a:latin typeface="Comic Sans MS" panose="030F0702030302020204" pitchFamily="66" charset="0"/>
            </a:endParaRPr>
          </a:p>
          <a:p>
            <a:pPr marL="0" indent="0">
              <a:buNone/>
            </a:pPr>
            <a:endParaRPr lang="it-IT" sz="735" dirty="0">
              <a:latin typeface="Comic Sans MS" panose="030F0702030302020204" pitchFamily="66" charset="0"/>
            </a:endParaRPr>
          </a:p>
        </p:txBody>
      </p:sp>
      <p:grpSp>
        <p:nvGrpSpPr>
          <p:cNvPr id="6" name="Gruppo 5"/>
          <p:cNvGrpSpPr/>
          <p:nvPr/>
        </p:nvGrpSpPr>
        <p:grpSpPr>
          <a:xfrm>
            <a:off x="336001" y="568898"/>
            <a:ext cx="1276219" cy="1090320"/>
            <a:chOff x="320475" y="1176654"/>
            <a:chExt cx="1798421" cy="1477174"/>
          </a:xfrm>
        </p:grpSpPr>
        <p:pic>
          <p:nvPicPr>
            <p:cNvPr id="5" name="Immagin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79978" y="1176654"/>
              <a:ext cx="1087967" cy="1217934"/>
            </a:xfrm>
            <a:prstGeom prst="rect">
              <a:avLst/>
            </a:prstGeom>
          </p:spPr>
        </p:pic>
        <p:sp>
          <p:nvSpPr>
            <p:cNvPr id="7" name="Nastro 4 6"/>
            <p:cNvSpPr/>
            <p:nvPr/>
          </p:nvSpPr>
          <p:spPr>
            <a:xfrm>
              <a:off x="320475" y="2314854"/>
              <a:ext cx="1798421" cy="338974"/>
            </a:xfrm>
            <a:prstGeom prst="ellipseRibbon">
              <a:avLst>
                <a:gd name="adj1" fmla="val 25000"/>
                <a:gd name="adj2" fmla="val 75000"/>
                <a:gd name="adj3" fmla="val 12500"/>
              </a:avLst>
            </a:prstGeom>
            <a:solidFill>
              <a:schemeClr val="bg1"/>
            </a:solid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a-Latn" sz="515" i="1" dirty="0">
                  <a:solidFill>
                    <a:schemeClr val="accent1">
                      <a:lumMod val="75000"/>
                    </a:schemeClr>
                  </a:solidFill>
                  <a:latin typeface="Acceptance Letter" panose="03000600000000000000" pitchFamily="66" charset="0"/>
                </a:rPr>
                <a:t>Para te </a:t>
              </a:r>
              <a:endParaRPr lang="it-IT" sz="515" i="1" dirty="0">
                <a:solidFill>
                  <a:schemeClr val="accent1">
                    <a:lumMod val="75000"/>
                  </a:schemeClr>
                </a:solidFill>
                <a:latin typeface="Acceptance Letter" panose="03000600000000000000" pitchFamily="66" charset="0"/>
              </a:endParaRPr>
            </a:p>
            <a:p>
              <a:pPr algn="ctr"/>
              <a:r>
                <a:rPr lang="la-Latn" sz="515" i="1" dirty="0">
                  <a:solidFill>
                    <a:schemeClr val="accent1">
                      <a:lumMod val="75000"/>
                    </a:schemeClr>
                  </a:solidFill>
                  <a:latin typeface="Acceptance Letter" panose="03000600000000000000" pitchFamily="66" charset="0"/>
                </a:rPr>
                <a:t>ad melius servire</a:t>
              </a:r>
              <a:endParaRPr lang="en-GB" sz="515" dirty="0">
                <a:solidFill>
                  <a:schemeClr val="accent1">
                    <a:lumMod val="75000"/>
                  </a:schemeClr>
                </a:solidFill>
              </a:endParaRPr>
            </a:p>
          </p:txBody>
        </p:sp>
      </p:grpSp>
      <p:sp>
        <p:nvSpPr>
          <p:cNvPr id="2" name="Rettangolo 1"/>
          <p:cNvSpPr/>
          <p:nvPr/>
        </p:nvSpPr>
        <p:spPr>
          <a:xfrm>
            <a:off x="336001" y="2371653"/>
            <a:ext cx="1449973" cy="205441"/>
          </a:xfrm>
          <a:prstGeom prst="rect">
            <a:avLst/>
          </a:prstGeom>
        </p:spPr>
        <p:txBody>
          <a:bodyPr wrap="square">
            <a:spAutoFit/>
          </a:bodyPr>
          <a:lstStyle/>
          <a:p>
            <a:r>
              <a:rPr lang="en-GB" sz="735" dirty="0"/>
              <a:t>http://www.legnani.eu/SLucia/</a:t>
            </a:r>
          </a:p>
        </p:txBody>
      </p:sp>
      <p:sp>
        <p:nvSpPr>
          <p:cNvPr id="8" name="CasellaDiTesto 7"/>
          <p:cNvSpPr txBox="1"/>
          <p:nvPr/>
        </p:nvSpPr>
        <p:spPr>
          <a:xfrm>
            <a:off x="342502" y="1850387"/>
            <a:ext cx="862770" cy="431657"/>
          </a:xfrm>
          <a:prstGeom prst="rect">
            <a:avLst/>
          </a:prstGeom>
          <a:noFill/>
        </p:spPr>
        <p:txBody>
          <a:bodyPr wrap="square" rtlCol="0">
            <a:spAutoFit/>
          </a:bodyPr>
          <a:lstStyle/>
          <a:p>
            <a:r>
              <a:rPr lang="en-GB" sz="735" dirty="0" smtClean="0"/>
              <a:t>characters </a:t>
            </a:r>
            <a:r>
              <a:rPr lang="en-GB" sz="735" dirty="0"/>
              <a:t>by </a:t>
            </a:r>
          </a:p>
          <a:p>
            <a:r>
              <a:rPr lang="en-GB" sz="735" dirty="0"/>
              <a:t>Panda Felice </a:t>
            </a:r>
          </a:p>
          <a:p>
            <a:r>
              <a:rPr lang="en-GB" sz="735" dirty="0"/>
              <a:t>(Anna Luraschi </a:t>
            </a:r>
            <a:r>
              <a:rPr lang="la-001" sz="735" dirty="0">
                <a:latin typeface="Comic Sans MS" panose="030F0702030302020204" pitchFamily="66" charset="0"/>
                <a:sym typeface="Symbol" panose="05050102010706020507" pitchFamily="18" charset="2"/>
              </a:rPr>
              <a:t></a:t>
            </a:r>
            <a:r>
              <a:rPr lang="en-GB" sz="735" dirty="0"/>
              <a:t>)</a:t>
            </a:r>
          </a:p>
        </p:txBody>
      </p:sp>
      <p:pic>
        <p:nvPicPr>
          <p:cNvPr id="11" name="Immagin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16403" y="1850387"/>
            <a:ext cx="369571" cy="407721"/>
          </a:xfrm>
          <a:prstGeom prst="rect">
            <a:avLst/>
          </a:prstGeom>
        </p:spPr>
      </p:pic>
    </p:spTree>
    <p:extLst>
      <p:ext uri="{BB962C8B-B14F-4D97-AF65-F5344CB8AC3E}">
        <p14:creationId xmlns:p14="http://schemas.microsoft.com/office/powerpoint/2010/main" val="323141082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020892701"/>
      </p:ext>
    </p:extLst>
  </p:cSld>
  <p:clrMapOvr>
    <a:masterClrMapping/>
  </p:clrMapOvr>
</p:sld>
</file>

<file path=ppt/theme/theme1.xml><?xml version="1.0" encoding="utf-8"?>
<a:theme xmlns:a="http://schemas.openxmlformats.org/drawingml/2006/main" name="Tema di Office">
  <a:themeElements>
    <a:clrScheme name="Tema di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ema di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i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1284</TotalTime>
  <Words>514</Words>
  <Application>Microsoft Office PowerPoint</Application>
  <PresentationFormat>Personalizzato</PresentationFormat>
  <Paragraphs>31</Paragraphs>
  <Slides>8</Slides>
  <Notes>0</Notes>
  <HiddenSlides>0</HiddenSlides>
  <MMClips>0</MMClips>
  <ScaleCrop>false</ScaleCrop>
  <HeadingPairs>
    <vt:vector size="6" baseType="variant">
      <vt:variant>
        <vt:lpstr>Caratteri utilizzati</vt:lpstr>
      </vt:variant>
      <vt:variant>
        <vt:i4>8</vt:i4>
      </vt:variant>
      <vt:variant>
        <vt:lpstr>Tema</vt:lpstr>
      </vt:variant>
      <vt:variant>
        <vt:i4>1</vt:i4>
      </vt:variant>
      <vt:variant>
        <vt:lpstr>Titoli diapositive</vt:lpstr>
      </vt:variant>
      <vt:variant>
        <vt:i4>8</vt:i4>
      </vt:variant>
    </vt:vector>
  </HeadingPairs>
  <TitlesOfParts>
    <vt:vector size="17" baseType="lpstr">
      <vt:lpstr>Acceptance Letter</vt:lpstr>
      <vt:lpstr>Arial</vt:lpstr>
      <vt:lpstr>Brush Script MT</vt:lpstr>
      <vt:lpstr>Calibri</vt:lpstr>
      <vt:lpstr>Calibri Light</vt:lpstr>
      <vt:lpstr>Comic Sans MS</vt:lpstr>
      <vt:lpstr>Comics</vt:lpstr>
      <vt:lpstr>Symbol</vt:lpstr>
      <vt:lpstr>Tema di Office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Hewlett-Packard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G.L.</dc:creator>
  <cp:lastModifiedBy>G.L.</cp:lastModifiedBy>
  <cp:revision>262</cp:revision>
  <cp:lastPrinted>2025-11-10T08:23:35Z</cp:lastPrinted>
  <dcterms:created xsi:type="dcterms:W3CDTF">2023-10-13T20:10:05Z</dcterms:created>
  <dcterms:modified xsi:type="dcterms:W3CDTF">2025-11-25T08:24:11Z</dcterms:modified>
</cp:coreProperties>
</file>